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6" r:id="rId3"/>
    <p:sldId id="258" r:id="rId4"/>
    <p:sldId id="259" r:id="rId5"/>
    <p:sldId id="261" r:id="rId6"/>
    <p:sldId id="291" r:id="rId7"/>
    <p:sldId id="262" r:id="rId8"/>
    <p:sldId id="263" r:id="rId9"/>
    <p:sldId id="281" r:id="rId10"/>
    <p:sldId id="287" r:id="rId11"/>
    <p:sldId id="266" r:id="rId12"/>
    <p:sldId id="267" r:id="rId13"/>
    <p:sldId id="279" r:id="rId14"/>
    <p:sldId id="269" r:id="rId15"/>
    <p:sldId id="280" r:id="rId16"/>
    <p:sldId id="292" r:id="rId17"/>
    <p:sldId id="293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006600"/>
    <a:srgbClr val="0000FF"/>
    <a:srgbClr val="FFFFCC"/>
    <a:srgbClr val="CC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94660"/>
  </p:normalViewPr>
  <p:slideViewPr>
    <p:cSldViewPr>
      <p:cViewPr varScale="1">
        <p:scale>
          <a:sx n="86" d="100"/>
          <a:sy n="86" d="100"/>
        </p:scale>
        <p:origin x="97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F141A-2484-434C-B37E-2EB82DFEC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69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73E9B-A894-4168-A9A0-2CA61EB48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09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565E9-8891-4DED-BDC9-E4F59FCA7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92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2504F-D994-4D79-86E4-02D9E5D03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49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5766C-875C-4D6C-A46A-F1E683143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92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8AF16-4A27-49B7-874A-28C1B37BE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47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F9707-2814-44CD-B733-16393A292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68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38623-62CC-4C46-91EE-EFEC91948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91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32918-9623-4024-B963-36453F46C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75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5A4A8-3C62-4588-89AE-5D722E880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14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8216F-8098-4E2B-BCFF-AA3B3A52D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18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276D4-E53B-47B3-BD55-95382541D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7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414F29-6E85-456E-9F6F-F26BA69AED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5H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5H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5H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5H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5H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5H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5H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5H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oanganh\AppData\Local\Temp\Rar$DIa0.481\Danh%20quan%20Nguyen%20lan%201.ex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4762500"/>
            <a:ext cx="9144000" cy="9906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3D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0" y="5845175"/>
            <a:ext cx="9144000" cy="0"/>
          </a:xfrm>
          <a:prstGeom prst="line">
            <a:avLst/>
          </a:prstGeom>
          <a:noFill/>
          <a:ln w="38100" cap="rnd">
            <a:solidFill>
              <a:srgbClr val="00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211763" y="1752600"/>
            <a:ext cx="3932237" cy="3889375"/>
            <a:chOff x="2512" y="1096"/>
            <a:chExt cx="2477" cy="2450"/>
          </a:xfrm>
        </p:grpSpPr>
        <p:sp>
          <p:nvSpPr>
            <p:cNvPr id="2061" name="Freeform 9"/>
            <p:cNvSpPr>
              <a:spLocks noEditPoints="1"/>
            </p:cNvSpPr>
            <p:nvPr/>
          </p:nvSpPr>
          <p:spPr bwMode="auto">
            <a:xfrm>
              <a:off x="2512" y="1096"/>
              <a:ext cx="2477" cy="2450"/>
            </a:xfrm>
            <a:custGeom>
              <a:avLst/>
              <a:gdLst>
                <a:gd name="T0" fmla="*/ 0 w 710"/>
                <a:gd name="T1" fmla="*/ 2068083 h 710"/>
                <a:gd name="T2" fmla="*/ 12437 w 710"/>
                <a:gd name="T3" fmla="*/ 2068083 h 710"/>
                <a:gd name="T4" fmla="*/ 0 w 710"/>
                <a:gd name="T5" fmla="*/ 2068083 h 710"/>
                <a:gd name="T6" fmla="*/ 667203 w 710"/>
                <a:gd name="T7" fmla="*/ 617897 h 710"/>
                <a:gd name="T8" fmla="*/ 0 w 710"/>
                <a:gd name="T9" fmla="*/ 2068083 h 710"/>
                <a:gd name="T10" fmla="*/ 2234240 w 710"/>
                <a:gd name="T11" fmla="*/ 0 h 710"/>
                <a:gd name="T12" fmla="*/ 667203 w 710"/>
                <a:gd name="T13" fmla="*/ 617897 h 710"/>
                <a:gd name="T14" fmla="*/ 2234240 w 710"/>
                <a:gd name="T15" fmla="*/ 0 h 710"/>
                <a:gd name="T16" fmla="*/ 2234240 w 710"/>
                <a:gd name="T17" fmla="*/ 11753 h 710"/>
                <a:gd name="T18" fmla="*/ 2234240 w 710"/>
                <a:gd name="T19" fmla="*/ 0 h 710"/>
                <a:gd name="T20" fmla="*/ 2234240 w 710"/>
                <a:gd name="T21" fmla="*/ 0 h 710"/>
                <a:gd name="T22" fmla="*/ 2234240 w 710"/>
                <a:gd name="T23" fmla="*/ 11753 h 710"/>
                <a:gd name="T24" fmla="*/ 2234240 w 710"/>
                <a:gd name="T25" fmla="*/ 0 h 710"/>
                <a:gd name="T26" fmla="*/ 3799185 w 710"/>
                <a:gd name="T27" fmla="*/ 617897 h 710"/>
                <a:gd name="T28" fmla="*/ 2234240 w 710"/>
                <a:gd name="T29" fmla="*/ 0 h 710"/>
                <a:gd name="T30" fmla="*/ 4466387 w 710"/>
                <a:gd name="T31" fmla="*/ 2068083 h 710"/>
                <a:gd name="T32" fmla="*/ 3799185 w 710"/>
                <a:gd name="T33" fmla="*/ 617897 h 710"/>
                <a:gd name="T34" fmla="*/ 4466387 w 710"/>
                <a:gd name="T35" fmla="*/ 2068083 h 710"/>
                <a:gd name="T36" fmla="*/ 4453353 w 710"/>
                <a:gd name="T37" fmla="*/ 2068083 h 710"/>
                <a:gd name="T38" fmla="*/ 4466387 w 710"/>
                <a:gd name="T39" fmla="*/ 2068083 h 710"/>
                <a:gd name="T40" fmla="*/ 4466387 w 710"/>
                <a:gd name="T41" fmla="*/ 2068083 h 710"/>
                <a:gd name="T42" fmla="*/ 4453353 w 710"/>
                <a:gd name="T43" fmla="*/ 2068083 h 710"/>
                <a:gd name="T44" fmla="*/ 4466387 w 710"/>
                <a:gd name="T45" fmla="*/ 2068083 h 710"/>
                <a:gd name="T46" fmla="*/ 3799185 w 710"/>
                <a:gd name="T47" fmla="*/ 3518269 h 710"/>
                <a:gd name="T48" fmla="*/ 4466387 w 710"/>
                <a:gd name="T49" fmla="*/ 2068083 h 710"/>
                <a:gd name="T50" fmla="*/ 2234240 w 710"/>
                <a:gd name="T51" fmla="*/ 4136166 h 710"/>
                <a:gd name="T52" fmla="*/ 3799185 w 710"/>
                <a:gd name="T53" fmla="*/ 3518269 h 710"/>
                <a:gd name="T54" fmla="*/ 2234240 w 710"/>
                <a:gd name="T55" fmla="*/ 4136166 h 710"/>
                <a:gd name="T56" fmla="*/ 2234240 w 710"/>
                <a:gd name="T57" fmla="*/ 4124413 h 710"/>
                <a:gd name="T58" fmla="*/ 2234240 w 710"/>
                <a:gd name="T59" fmla="*/ 4136166 h 710"/>
                <a:gd name="T60" fmla="*/ 2234240 w 710"/>
                <a:gd name="T61" fmla="*/ 4136166 h 710"/>
                <a:gd name="T62" fmla="*/ 2234240 w 710"/>
                <a:gd name="T63" fmla="*/ 4124413 h 710"/>
                <a:gd name="T64" fmla="*/ 2234240 w 710"/>
                <a:gd name="T65" fmla="*/ 4136166 h 710"/>
                <a:gd name="T66" fmla="*/ 667203 w 710"/>
                <a:gd name="T67" fmla="*/ 3518269 h 710"/>
                <a:gd name="T68" fmla="*/ 2234240 w 710"/>
                <a:gd name="T69" fmla="*/ 4136166 h 710"/>
                <a:gd name="T70" fmla="*/ 0 w 710"/>
                <a:gd name="T71" fmla="*/ 2068083 h 710"/>
                <a:gd name="T72" fmla="*/ 667203 w 710"/>
                <a:gd name="T73" fmla="*/ 3518269 h 710"/>
                <a:gd name="T74" fmla="*/ 0 w 710"/>
                <a:gd name="T75" fmla="*/ 2068083 h 710"/>
                <a:gd name="T76" fmla="*/ 12437 w 710"/>
                <a:gd name="T77" fmla="*/ 2068083 h 710"/>
                <a:gd name="T78" fmla="*/ 0 w 710"/>
                <a:gd name="T79" fmla="*/ 2068083 h 7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0"/>
                <a:gd name="T121" fmla="*/ 0 h 710"/>
                <a:gd name="T122" fmla="*/ 710 w 710"/>
                <a:gd name="T123" fmla="*/ 710 h 7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0" h="710"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  <a:moveTo>
                    <a:pt x="0" y="355"/>
                  </a:moveTo>
                  <a:cubicBezTo>
                    <a:pt x="0" y="257"/>
                    <a:pt x="40" y="168"/>
                    <a:pt x="104" y="104"/>
                  </a:cubicBezTo>
                  <a:lnTo>
                    <a:pt x="106" y="106"/>
                  </a:lnTo>
                  <a:cubicBezTo>
                    <a:pt x="42" y="170"/>
                    <a:pt x="2" y="258"/>
                    <a:pt x="2" y="355"/>
                  </a:cubicBezTo>
                  <a:lnTo>
                    <a:pt x="0" y="355"/>
                  </a:lnTo>
                  <a:close/>
                  <a:moveTo>
                    <a:pt x="104" y="104"/>
                  </a:moveTo>
                  <a:cubicBezTo>
                    <a:pt x="168" y="40"/>
                    <a:pt x="257" y="0"/>
                    <a:pt x="355" y="0"/>
                  </a:cubicBezTo>
                  <a:lnTo>
                    <a:pt x="355" y="2"/>
                  </a:lnTo>
                  <a:cubicBezTo>
                    <a:pt x="258" y="2"/>
                    <a:pt x="170" y="42"/>
                    <a:pt x="106" y="106"/>
                  </a:cubicBezTo>
                  <a:lnTo>
                    <a:pt x="104" y="104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cubicBezTo>
                    <a:pt x="453" y="0"/>
                    <a:pt x="542" y="40"/>
                    <a:pt x="606" y="104"/>
                  </a:cubicBezTo>
                  <a:lnTo>
                    <a:pt x="604" y="106"/>
                  </a:lnTo>
                  <a:cubicBezTo>
                    <a:pt x="540" y="42"/>
                    <a:pt x="452" y="2"/>
                    <a:pt x="355" y="2"/>
                  </a:cubicBezTo>
                  <a:lnTo>
                    <a:pt x="355" y="0"/>
                  </a:lnTo>
                  <a:close/>
                  <a:moveTo>
                    <a:pt x="606" y="104"/>
                  </a:moveTo>
                  <a:cubicBezTo>
                    <a:pt x="670" y="168"/>
                    <a:pt x="710" y="257"/>
                    <a:pt x="710" y="355"/>
                  </a:cubicBezTo>
                  <a:lnTo>
                    <a:pt x="708" y="355"/>
                  </a:lnTo>
                  <a:cubicBezTo>
                    <a:pt x="708" y="258"/>
                    <a:pt x="668" y="170"/>
                    <a:pt x="604" y="106"/>
                  </a:cubicBezTo>
                  <a:lnTo>
                    <a:pt x="606" y="104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cubicBezTo>
                    <a:pt x="710" y="453"/>
                    <a:pt x="670" y="542"/>
                    <a:pt x="606" y="606"/>
                  </a:cubicBezTo>
                  <a:lnTo>
                    <a:pt x="604" y="604"/>
                  </a:lnTo>
                  <a:cubicBezTo>
                    <a:pt x="668" y="540"/>
                    <a:pt x="708" y="452"/>
                    <a:pt x="708" y="355"/>
                  </a:cubicBezTo>
                  <a:lnTo>
                    <a:pt x="710" y="355"/>
                  </a:lnTo>
                  <a:close/>
                  <a:moveTo>
                    <a:pt x="606" y="606"/>
                  </a:moveTo>
                  <a:cubicBezTo>
                    <a:pt x="542" y="670"/>
                    <a:pt x="453" y="710"/>
                    <a:pt x="355" y="710"/>
                  </a:cubicBezTo>
                  <a:lnTo>
                    <a:pt x="355" y="708"/>
                  </a:lnTo>
                  <a:cubicBezTo>
                    <a:pt x="452" y="708"/>
                    <a:pt x="540" y="668"/>
                    <a:pt x="604" y="604"/>
                  </a:cubicBezTo>
                  <a:lnTo>
                    <a:pt x="606" y="606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cubicBezTo>
                    <a:pt x="257" y="710"/>
                    <a:pt x="168" y="670"/>
                    <a:pt x="104" y="606"/>
                  </a:cubicBezTo>
                  <a:lnTo>
                    <a:pt x="106" y="604"/>
                  </a:lnTo>
                  <a:cubicBezTo>
                    <a:pt x="170" y="668"/>
                    <a:pt x="258" y="708"/>
                    <a:pt x="355" y="708"/>
                  </a:cubicBezTo>
                  <a:lnTo>
                    <a:pt x="355" y="710"/>
                  </a:lnTo>
                  <a:close/>
                  <a:moveTo>
                    <a:pt x="104" y="606"/>
                  </a:moveTo>
                  <a:cubicBezTo>
                    <a:pt x="40" y="542"/>
                    <a:pt x="0" y="453"/>
                    <a:pt x="0" y="355"/>
                  </a:cubicBezTo>
                  <a:lnTo>
                    <a:pt x="2" y="355"/>
                  </a:lnTo>
                  <a:cubicBezTo>
                    <a:pt x="2" y="452"/>
                    <a:pt x="42" y="540"/>
                    <a:pt x="106" y="604"/>
                  </a:cubicBezTo>
                  <a:lnTo>
                    <a:pt x="104" y="606"/>
                  </a:lnTo>
                  <a:close/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</a:path>
              </a:pathLst>
            </a:custGeom>
            <a:noFill/>
            <a:ln w="9525">
              <a:solidFill>
                <a:srgbClr val="198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HP001 5H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5H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5H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5H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5H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5H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5H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5H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5H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62" name="Group 10"/>
            <p:cNvGrpSpPr>
              <a:grpSpLocks/>
            </p:cNvGrpSpPr>
            <p:nvPr/>
          </p:nvGrpSpPr>
          <p:grpSpPr bwMode="auto">
            <a:xfrm>
              <a:off x="2547" y="1131"/>
              <a:ext cx="2407" cy="2380"/>
              <a:chOff x="2547" y="1131"/>
              <a:chExt cx="2407" cy="2380"/>
            </a:xfrm>
          </p:grpSpPr>
          <p:sp>
            <p:nvSpPr>
              <p:cNvPr id="2063" name="Freeform 11"/>
              <p:cNvSpPr>
                <a:spLocks/>
              </p:cNvSpPr>
              <p:nvPr/>
            </p:nvSpPr>
            <p:spPr bwMode="auto">
              <a:xfrm>
                <a:off x="2624" y="1207"/>
                <a:ext cx="2253" cy="2228"/>
              </a:xfrm>
              <a:custGeom>
                <a:avLst/>
                <a:gdLst>
                  <a:gd name="T0" fmla="*/ 577912 w 646"/>
                  <a:gd name="T1" fmla="*/ 2849346 h 646"/>
                  <a:gd name="T2" fmla="*/ 973662 w 646"/>
                  <a:gd name="T3" fmla="*/ 533409 h 646"/>
                  <a:gd name="T4" fmla="*/ 3476828 w 646"/>
                  <a:gd name="T5" fmla="*/ 900288 h 646"/>
                  <a:gd name="T6" fmla="*/ 3081078 w 646"/>
                  <a:gd name="T7" fmla="*/ 3216404 h 646"/>
                  <a:gd name="T8" fmla="*/ 577912 w 646"/>
                  <a:gd name="T9" fmla="*/ 2849346 h 6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6"/>
                  <a:gd name="T16" fmla="*/ 0 h 646"/>
                  <a:gd name="T17" fmla="*/ 646 w 646"/>
                  <a:gd name="T18" fmla="*/ 646 h 6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6" h="646">
                    <a:moveTo>
                      <a:pt x="92" y="491"/>
                    </a:moveTo>
                    <a:cubicBezTo>
                      <a:pt x="0" y="364"/>
                      <a:pt x="28" y="185"/>
                      <a:pt x="155" y="92"/>
                    </a:cubicBezTo>
                    <a:cubicBezTo>
                      <a:pt x="282" y="0"/>
                      <a:pt x="461" y="28"/>
                      <a:pt x="554" y="155"/>
                    </a:cubicBezTo>
                    <a:cubicBezTo>
                      <a:pt x="646" y="282"/>
                      <a:pt x="618" y="461"/>
                      <a:pt x="491" y="554"/>
                    </a:cubicBezTo>
                    <a:cubicBezTo>
                      <a:pt x="364" y="646"/>
                      <a:pt x="185" y="618"/>
                      <a:pt x="92" y="491"/>
                    </a:cubicBez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4" name="Freeform 12"/>
              <p:cNvSpPr>
                <a:spLocks noEditPoints="1"/>
              </p:cNvSpPr>
              <p:nvPr/>
            </p:nvSpPr>
            <p:spPr bwMode="auto">
              <a:xfrm>
                <a:off x="2704" y="1286"/>
                <a:ext cx="2093" cy="2070"/>
              </a:xfrm>
              <a:custGeom>
                <a:avLst/>
                <a:gdLst>
                  <a:gd name="T0" fmla="*/ 434451 w 600"/>
                  <a:gd name="T1" fmla="*/ 2723302 h 600"/>
                  <a:gd name="T2" fmla="*/ 439635 w 600"/>
                  <a:gd name="T3" fmla="*/ 2716519 h 600"/>
                  <a:gd name="T4" fmla="*/ 434451 w 600"/>
                  <a:gd name="T5" fmla="*/ 2723302 h 600"/>
                  <a:gd name="T6" fmla="*/ 434451 w 600"/>
                  <a:gd name="T7" fmla="*/ 2723302 h 600"/>
                  <a:gd name="T8" fmla="*/ 232490 w 600"/>
                  <a:gd name="T9" fmla="*/ 2395901 h 600"/>
                  <a:gd name="T10" fmla="*/ 439635 w 600"/>
                  <a:gd name="T11" fmla="*/ 2716519 h 600"/>
                  <a:gd name="T12" fmla="*/ 232490 w 600"/>
                  <a:gd name="T13" fmla="*/ 2395901 h 600"/>
                  <a:gd name="T14" fmla="*/ 131796 w 600"/>
                  <a:gd name="T15" fmla="*/ 2042017 h 600"/>
                  <a:gd name="T16" fmla="*/ 232490 w 600"/>
                  <a:gd name="T17" fmla="*/ 2395901 h 600"/>
                  <a:gd name="T18" fmla="*/ 829051 w 600"/>
                  <a:gd name="T19" fmla="*/ 401187 h 600"/>
                  <a:gd name="T20" fmla="*/ 131796 w 600"/>
                  <a:gd name="T21" fmla="*/ 2042017 h 600"/>
                  <a:gd name="T22" fmla="*/ 836303 w 600"/>
                  <a:gd name="T23" fmla="*/ 408138 h 600"/>
                  <a:gd name="T24" fmla="*/ 829051 w 600"/>
                  <a:gd name="T25" fmla="*/ 401187 h 600"/>
                  <a:gd name="T26" fmla="*/ 829051 w 600"/>
                  <a:gd name="T27" fmla="*/ 401187 h 600"/>
                  <a:gd name="T28" fmla="*/ 836303 w 600"/>
                  <a:gd name="T29" fmla="*/ 408138 h 600"/>
                  <a:gd name="T30" fmla="*/ 829051 w 600"/>
                  <a:gd name="T31" fmla="*/ 401187 h 600"/>
                  <a:gd name="T32" fmla="*/ 829051 w 600"/>
                  <a:gd name="T33" fmla="*/ 401187 h 600"/>
                  <a:gd name="T34" fmla="*/ 829051 w 600"/>
                  <a:gd name="T35" fmla="*/ 401187 h 600"/>
                  <a:gd name="T36" fmla="*/ 1187519 w 600"/>
                  <a:gd name="T37" fmla="*/ 227824 h 600"/>
                  <a:gd name="T38" fmla="*/ 829051 w 600"/>
                  <a:gd name="T39" fmla="*/ 401187 h 600"/>
                  <a:gd name="T40" fmla="*/ 1558294 w 600"/>
                  <a:gd name="T41" fmla="*/ 111490 h 600"/>
                  <a:gd name="T42" fmla="*/ 1187519 w 600"/>
                  <a:gd name="T43" fmla="*/ 227824 h 600"/>
                  <a:gd name="T44" fmla="*/ 1558294 w 600"/>
                  <a:gd name="T45" fmla="*/ 111490 h 600"/>
                  <a:gd name="T46" fmla="*/ 3331592 w 600"/>
                  <a:gd name="T47" fmla="*/ 774211 h 600"/>
                  <a:gd name="T48" fmla="*/ 1558294 w 600"/>
                  <a:gd name="T49" fmla="*/ 111490 h 600"/>
                  <a:gd name="T50" fmla="*/ 3331592 w 600"/>
                  <a:gd name="T51" fmla="*/ 774211 h 600"/>
                  <a:gd name="T52" fmla="*/ 3331592 w 600"/>
                  <a:gd name="T53" fmla="*/ 774211 h 600"/>
                  <a:gd name="T54" fmla="*/ 3336814 w 600"/>
                  <a:gd name="T55" fmla="*/ 767270 h 600"/>
                  <a:gd name="T56" fmla="*/ 3331592 w 600"/>
                  <a:gd name="T57" fmla="*/ 774211 h 600"/>
                  <a:gd name="T58" fmla="*/ 3336814 w 600"/>
                  <a:gd name="T59" fmla="*/ 767270 h 600"/>
                  <a:gd name="T60" fmla="*/ 3336814 w 600"/>
                  <a:gd name="T61" fmla="*/ 767270 h 600"/>
                  <a:gd name="T62" fmla="*/ 3538774 w 600"/>
                  <a:gd name="T63" fmla="*/ 1094388 h 600"/>
                  <a:gd name="T64" fmla="*/ 3331592 w 600"/>
                  <a:gd name="T65" fmla="*/ 774211 h 600"/>
                  <a:gd name="T66" fmla="*/ 3538774 w 600"/>
                  <a:gd name="T67" fmla="*/ 1094388 h 600"/>
                  <a:gd name="T68" fmla="*/ 3639468 w 600"/>
                  <a:gd name="T69" fmla="*/ 1448724 h 600"/>
                  <a:gd name="T70" fmla="*/ 3538774 w 600"/>
                  <a:gd name="T71" fmla="*/ 1094388 h 600"/>
                  <a:gd name="T72" fmla="*/ 2942179 w 600"/>
                  <a:gd name="T73" fmla="*/ 3088971 h 600"/>
                  <a:gd name="T74" fmla="*/ 3639468 w 600"/>
                  <a:gd name="T75" fmla="*/ 1448724 h 600"/>
                  <a:gd name="T76" fmla="*/ 2934912 w 600"/>
                  <a:gd name="T77" fmla="*/ 3083996 h 600"/>
                  <a:gd name="T78" fmla="*/ 2942179 w 600"/>
                  <a:gd name="T79" fmla="*/ 3088971 h 600"/>
                  <a:gd name="T80" fmla="*/ 2942179 w 600"/>
                  <a:gd name="T81" fmla="*/ 3088971 h 600"/>
                  <a:gd name="T82" fmla="*/ 2934912 w 600"/>
                  <a:gd name="T83" fmla="*/ 3083996 h 600"/>
                  <a:gd name="T84" fmla="*/ 2942179 w 600"/>
                  <a:gd name="T85" fmla="*/ 3088971 h 600"/>
                  <a:gd name="T86" fmla="*/ 2942179 w 600"/>
                  <a:gd name="T87" fmla="*/ 3088971 h 600"/>
                  <a:gd name="T88" fmla="*/ 2942179 w 600"/>
                  <a:gd name="T89" fmla="*/ 3088971 h 600"/>
                  <a:gd name="T90" fmla="*/ 2583707 w 600"/>
                  <a:gd name="T91" fmla="*/ 3262916 h 600"/>
                  <a:gd name="T92" fmla="*/ 2942179 w 600"/>
                  <a:gd name="T93" fmla="*/ 3088971 h 600"/>
                  <a:gd name="T94" fmla="*/ 2212800 w 600"/>
                  <a:gd name="T95" fmla="*/ 3379250 h 600"/>
                  <a:gd name="T96" fmla="*/ 2583707 w 600"/>
                  <a:gd name="T97" fmla="*/ 3262916 h 600"/>
                  <a:gd name="T98" fmla="*/ 2212800 w 600"/>
                  <a:gd name="T99" fmla="*/ 3379250 h 600"/>
                  <a:gd name="T100" fmla="*/ 439635 w 600"/>
                  <a:gd name="T101" fmla="*/ 2716519 h 600"/>
                  <a:gd name="T102" fmla="*/ 2212800 w 600"/>
                  <a:gd name="T103" fmla="*/ 3379250 h 600"/>
                  <a:gd name="T104" fmla="*/ 439635 w 600"/>
                  <a:gd name="T105" fmla="*/ 2716519 h 600"/>
                  <a:gd name="T106" fmla="*/ 439635 w 600"/>
                  <a:gd name="T107" fmla="*/ 2716519 h 6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0"/>
                  <a:gd name="T163" fmla="*/ 0 h 600"/>
                  <a:gd name="T164" fmla="*/ 600 w 600"/>
                  <a:gd name="T165" fmla="*/ 600 h 6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0" h="600">
                    <a:moveTo>
                      <a:pt x="69" y="468"/>
                    </a:moveTo>
                    <a:lnTo>
                      <a:pt x="69" y="468"/>
                    </a:lnTo>
                    <a:lnTo>
                      <a:pt x="70" y="467"/>
                    </a:lnTo>
                    <a:lnTo>
                      <a:pt x="69" y="468"/>
                    </a:lnTo>
                    <a:close/>
                    <a:moveTo>
                      <a:pt x="69" y="468"/>
                    </a:moveTo>
                    <a:lnTo>
                      <a:pt x="69" y="468"/>
                    </a:lnTo>
                    <a:close/>
                    <a:moveTo>
                      <a:pt x="69" y="468"/>
                    </a:moveTo>
                    <a:cubicBezTo>
                      <a:pt x="56" y="450"/>
                      <a:pt x="45" y="431"/>
                      <a:pt x="37" y="412"/>
                    </a:cubicBezTo>
                    <a:lnTo>
                      <a:pt x="39" y="411"/>
                    </a:lnTo>
                    <a:cubicBezTo>
                      <a:pt x="47" y="430"/>
                      <a:pt x="57" y="449"/>
                      <a:pt x="70" y="467"/>
                    </a:cubicBezTo>
                    <a:lnTo>
                      <a:pt x="69" y="468"/>
                    </a:lnTo>
                    <a:close/>
                    <a:moveTo>
                      <a:pt x="37" y="412"/>
                    </a:moveTo>
                    <a:cubicBezTo>
                      <a:pt x="28" y="392"/>
                      <a:pt x="22" y="372"/>
                      <a:pt x="19" y="352"/>
                    </a:cubicBezTo>
                    <a:lnTo>
                      <a:pt x="21" y="351"/>
                    </a:lnTo>
                    <a:cubicBezTo>
                      <a:pt x="25" y="372"/>
                      <a:pt x="30" y="392"/>
                      <a:pt x="39" y="411"/>
                    </a:cubicBezTo>
                    <a:lnTo>
                      <a:pt x="37" y="412"/>
                    </a:lnTo>
                    <a:close/>
                    <a:moveTo>
                      <a:pt x="19" y="352"/>
                    </a:moveTo>
                    <a:cubicBezTo>
                      <a:pt x="0" y="247"/>
                      <a:pt x="40" y="135"/>
                      <a:pt x="132" y="69"/>
                    </a:cubicBezTo>
                    <a:lnTo>
                      <a:pt x="133" y="70"/>
                    </a:lnTo>
                    <a:cubicBezTo>
                      <a:pt x="42" y="136"/>
                      <a:pt x="2" y="247"/>
                      <a:pt x="21" y="351"/>
                    </a:cubicBezTo>
                    <a:lnTo>
                      <a:pt x="19" y="352"/>
                    </a:lnTo>
                    <a:close/>
                    <a:moveTo>
                      <a:pt x="133" y="70"/>
                    </a:moveTo>
                    <a:lnTo>
                      <a:pt x="133" y="70"/>
                    </a:lnTo>
                    <a:lnTo>
                      <a:pt x="132" y="69"/>
                    </a:lnTo>
                    <a:lnTo>
                      <a:pt x="133" y="70"/>
                    </a:lnTo>
                    <a:close/>
                    <a:moveTo>
                      <a:pt x="132" y="69"/>
                    </a:moveTo>
                    <a:lnTo>
                      <a:pt x="132" y="69"/>
                    </a:lnTo>
                    <a:lnTo>
                      <a:pt x="133" y="70"/>
                    </a:lnTo>
                    <a:lnTo>
                      <a:pt x="132" y="69"/>
                    </a:lnTo>
                    <a:close/>
                    <a:moveTo>
                      <a:pt x="132" y="69"/>
                    </a:moveTo>
                    <a:lnTo>
                      <a:pt x="132" y="69"/>
                    </a:lnTo>
                    <a:close/>
                    <a:moveTo>
                      <a:pt x="132" y="69"/>
                    </a:moveTo>
                    <a:cubicBezTo>
                      <a:pt x="150" y="56"/>
                      <a:pt x="169" y="45"/>
                      <a:pt x="188" y="37"/>
                    </a:cubicBezTo>
                    <a:lnTo>
                      <a:pt x="189" y="39"/>
                    </a:lnTo>
                    <a:cubicBezTo>
                      <a:pt x="170" y="47"/>
                      <a:pt x="151" y="57"/>
                      <a:pt x="133" y="70"/>
                    </a:cubicBezTo>
                    <a:lnTo>
                      <a:pt x="132" y="69"/>
                    </a:lnTo>
                    <a:close/>
                    <a:moveTo>
                      <a:pt x="188" y="37"/>
                    </a:moveTo>
                    <a:cubicBezTo>
                      <a:pt x="208" y="28"/>
                      <a:pt x="228" y="22"/>
                      <a:pt x="248" y="19"/>
                    </a:cubicBezTo>
                    <a:lnTo>
                      <a:pt x="249" y="21"/>
                    </a:lnTo>
                    <a:cubicBezTo>
                      <a:pt x="228" y="25"/>
                      <a:pt x="208" y="30"/>
                      <a:pt x="189" y="39"/>
                    </a:cubicBezTo>
                    <a:lnTo>
                      <a:pt x="188" y="37"/>
                    </a:lnTo>
                    <a:close/>
                    <a:moveTo>
                      <a:pt x="248" y="19"/>
                    </a:moveTo>
                    <a:cubicBezTo>
                      <a:pt x="353" y="0"/>
                      <a:pt x="465" y="40"/>
                      <a:pt x="531" y="132"/>
                    </a:cubicBezTo>
                    <a:lnTo>
                      <a:pt x="530" y="133"/>
                    </a:lnTo>
                    <a:cubicBezTo>
                      <a:pt x="464" y="42"/>
                      <a:pt x="353" y="2"/>
                      <a:pt x="249" y="21"/>
                    </a:cubicBezTo>
                    <a:lnTo>
                      <a:pt x="248" y="19"/>
                    </a:lnTo>
                    <a:close/>
                    <a:moveTo>
                      <a:pt x="530" y="133"/>
                    </a:moveTo>
                    <a:lnTo>
                      <a:pt x="530" y="133"/>
                    </a:lnTo>
                    <a:lnTo>
                      <a:pt x="531" y="132"/>
                    </a:lnTo>
                    <a:lnTo>
                      <a:pt x="530" y="133"/>
                    </a:lnTo>
                    <a:close/>
                    <a:moveTo>
                      <a:pt x="531" y="132"/>
                    </a:moveTo>
                    <a:lnTo>
                      <a:pt x="531" y="132"/>
                    </a:lnTo>
                    <a:lnTo>
                      <a:pt x="530" y="133"/>
                    </a:lnTo>
                    <a:lnTo>
                      <a:pt x="531" y="132"/>
                    </a:lnTo>
                    <a:close/>
                    <a:moveTo>
                      <a:pt x="531" y="132"/>
                    </a:moveTo>
                    <a:lnTo>
                      <a:pt x="531" y="132"/>
                    </a:lnTo>
                    <a:close/>
                    <a:moveTo>
                      <a:pt x="531" y="132"/>
                    </a:moveTo>
                    <a:cubicBezTo>
                      <a:pt x="544" y="150"/>
                      <a:pt x="555" y="169"/>
                      <a:pt x="563" y="188"/>
                    </a:cubicBezTo>
                    <a:lnTo>
                      <a:pt x="561" y="189"/>
                    </a:lnTo>
                    <a:cubicBezTo>
                      <a:pt x="553" y="170"/>
                      <a:pt x="543" y="151"/>
                      <a:pt x="530" y="133"/>
                    </a:cubicBezTo>
                    <a:lnTo>
                      <a:pt x="531" y="132"/>
                    </a:lnTo>
                    <a:close/>
                    <a:moveTo>
                      <a:pt x="563" y="188"/>
                    </a:moveTo>
                    <a:cubicBezTo>
                      <a:pt x="572" y="208"/>
                      <a:pt x="578" y="228"/>
                      <a:pt x="581" y="248"/>
                    </a:cubicBezTo>
                    <a:lnTo>
                      <a:pt x="579" y="249"/>
                    </a:lnTo>
                    <a:cubicBezTo>
                      <a:pt x="575" y="228"/>
                      <a:pt x="570" y="208"/>
                      <a:pt x="561" y="189"/>
                    </a:cubicBezTo>
                    <a:lnTo>
                      <a:pt x="563" y="188"/>
                    </a:lnTo>
                    <a:close/>
                    <a:moveTo>
                      <a:pt x="581" y="248"/>
                    </a:moveTo>
                    <a:cubicBezTo>
                      <a:pt x="600" y="353"/>
                      <a:pt x="560" y="465"/>
                      <a:pt x="468" y="531"/>
                    </a:cubicBezTo>
                    <a:lnTo>
                      <a:pt x="467" y="530"/>
                    </a:lnTo>
                    <a:cubicBezTo>
                      <a:pt x="558" y="464"/>
                      <a:pt x="598" y="353"/>
                      <a:pt x="579" y="249"/>
                    </a:cubicBezTo>
                    <a:lnTo>
                      <a:pt x="581" y="248"/>
                    </a:lnTo>
                    <a:close/>
                    <a:moveTo>
                      <a:pt x="467" y="530"/>
                    </a:moveTo>
                    <a:lnTo>
                      <a:pt x="467" y="530"/>
                    </a:lnTo>
                    <a:lnTo>
                      <a:pt x="468" y="531"/>
                    </a:lnTo>
                    <a:lnTo>
                      <a:pt x="467" y="530"/>
                    </a:lnTo>
                    <a:close/>
                    <a:moveTo>
                      <a:pt x="468" y="531"/>
                    </a:moveTo>
                    <a:lnTo>
                      <a:pt x="468" y="531"/>
                    </a:lnTo>
                    <a:lnTo>
                      <a:pt x="467" y="530"/>
                    </a:lnTo>
                    <a:lnTo>
                      <a:pt x="468" y="531"/>
                    </a:lnTo>
                    <a:close/>
                    <a:moveTo>
                      <a:pt x="468" y="531"/>
                    </a:moveTo>
                    <a:lnTo>
                      <a:pt x="468" y="531"/>
                    </a:lnTo>
                    <a:close/>
                    <a:moveTo>
                      <a:pt x="468" y="531"/>
                    </a:moveTo>
                    <a:cubicBezTo>
                      <a:pt x="450" y="544"/>
                      <a:pt x="431" y="555"/>
                      <a:pt x="412" y="563"/>
                    </a:cubicBezTo>
                    <a:lnTo>
                      <a:pt x="411" y="561"/>
                    </a:lnTo>
                    <a:cubicBezTo>
                      <a:pt x="430" y="553"/>
                      <a:pt x="449" y="543"/>
                      <a:pt x="467" y="530"/>
                    </a:cubicBezTo>
                    <a:lnTo>
                      <a:pt x="468" y="531"/>
                    </a:lnTo>
                    <a:close/>
                    <a:moveTo>
                      <a:pt x="412" y="563"/>
                    </a:moveTo>
                    <a:cubicBezTo>
                      <a:pt x="392" y="572"/>
                      <a:pt x="372" y="578"/>
                      <a:pt x="352" y="581"/>
                    </a:cubicBezTo>
                    <a:lnTo>
                      <a:pt x="351" y="579"/>
                    </a:lnTo>
                    <a:cubicBezTo>
                      <a:pt x="372" y="575"/>
                      <a:pt x="392" y="570"/>
                      <a:pt x="411" y="561"/>
                    </a:cubicBezTo>
                    <a:lnTo>
                      <a:pt x="412" y="563"/>
                    </a:lnTo>
                    <a:close/>
                    <a:moveTo>
                      <a:pt x="352" y="581"/>
                    </a:moveTo>
                    <a:cubicBezTo>
                      <a:pt x="247" y="600"/>
                      <a:pt x="135" y="560"/>
                      <a:pt x="69" y="468"/>
                    </a:cubicBezTo>
                    <a:lnTo>
                      <a:pt x="70" y="467"/>
                    </a:lnTo>
                    <a:cubicBezTo>
                      <a:pt x="136" y="558"/>
                      <a:pt x="247" y="598"/>
                      <a:pt x="351" y="579"/>
                    </a:cubicBezTo>
                    <a:lnTo>
                      <a:pt x="352" y="581"/>
                    </a:lnTo>
                    <a:close/>
                    <a:moveTo>
                      <a:pt x="70" y="467"/>
                    </a:moveTo>
                    <a:lnTo>
                      <a:pt x="70" y="467"/>
                    </a:lnTo>
                    <a:lnTo>
                      <a:pt x="69" y="468"/>
                    </a:lnTo>
                    <a:lnTo>
                      <a:pt x="70" y="467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5" name="Freeform 13"/>
              <p:cNvSpPr>
                <a:spLocks/>
              </p:cNvSpPr>
              <p:nvPr/>
            </p:nvSpPr>
            <p:spPr bwMode="auto">
              <a:xfrm>
                <a:off x="2935" y="1514"/>
                <a:ext cx="1631" cy="1614"/>
              </a:xfrm>
              <a:custGeom>
                <a:avLst/>
                <a:gdLst>
                  <a:gd name="T0" fmla="*/ 2341656 w 468"/>
                  <a:gd name="T1" fmla="*/ 452672 h 468"/>
                  <a:gd name="T2" fmla="*/ 2434728 w 468"/>
                  <a:gd name="T3" fmla="*/ 2175338 h 468"/>
                  <a:gd name="T4" fmla="*/ 580483 w 468"/>
                  <a:gd name="T5" fmla="*/ 2263197 h 468"/>
                  <a:gd name="T6" fmla="*/ 487401 w 468"/>
                  <a:gd name="T7" fmla="*/ 540080 h 468"/>
                  <a:gd name="T8" fmla="*/ 2341656 w 468"/>
                  <a:gd name="T9" fmla="*/ 452672 h 4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8"/>
                  <a:gd name="T16" fmla="*/ 0 h 468"/>
                  <a:gd name="T17" fmla="*/ 468 w 468"/>
                  <a:gd name="T18" fmla="*/ 468 h 4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8" h="468">
                    <a:moveTo>
                      <a:pt x="375" y="78"/>
                    </a:moveTo>
                    <a:cubicBezTo>
                      <a:pt x="461" y="155"/>
                      <a:pt x="468" y="289"/>
                      <a:pt x="390" y="375"/>
                    </a:cubicBezTo>
                    <a:cubicBezTo>
                      <a:pt x="313" y="461"/>
                      <a:pt x="179" y="468"/>
                      <a:pt x="93" y="390"/>
                    </a:cubicBezTo>
                    <a:cubicBezTo>
                      <a:pt x="7" y="313"/>
                      <a:pt x="0" y="179"/>
                      <a:pt x="78" y="93"/>
                    </a:cubicBezTo>
                    <a:cubicBezTo>
                      <a:pt x="155" y="7"/>
                      <a:pt x="289" y="0"/>
                      <a:pt x="375" y="78"/>
                    </a:cubicBez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6" name="Freeform 14"/>
              <p:cNvSpPr>
                <a:spLocks noEditPoints="1"/>
              </p:cNvSpPr>
              <p:nvPr/>
            </p:nvSpPr>
            <p:spPr bwMode="auto">
              <a:xfrm>
                <a:off x="3004" y="1582"/>
                <a:ext cx="1493" cy="1478"/>
              </a:xfrm>
              <a:custGeom>
                <a:avLst/>
                <a:gdLst>
                  <a:gd name="T0" fmla="*/ 2225167 w 428"/>
                  <a:gd name="T1" fmla="*/ 345707 h 428"/>
                  <a:gd name="T2" fmla="*/ 2225167 w 428"/>
                  <a:gd name="T3" fmla="*/ 345707 h 428"/>
                  <a:gd name="T4" fmla="*/ 2225167 w 428"/>
                  <a:gd name="T5" fmla="*/ 345707 h 428"/>
                  <a:gd name="T6" fmla="*/ 2659480 w 428"/>
                  <a:gd name="T7" fmla="*/ 1188837 h 428"/>
                  <a:gd name="T8" fmla="*/ 2671915 w 428"/>
                  <a:gd name="T9" fmla="*/ 1188837 h 428"/>
                  <a:gd name="T10" fmla="*/ 2659480 w 428"/>
                  <a:gd name="T11" fmla="*/ 1188837 h 428"/>
                  <a:gd name="T12" fmla="*/ 2318633 w 428"/>
                  <a:gd name="T13" fmla="*/ 2072412 h 428"/>
                  <a:gd name="T14" fmla="*/ 2331494 w 428"/>
                  <a:gd name="T15" fmla="*/ 2079211 h 428"/>
                  <a:gd name="T16" fmla="*/ 2318633 w 428"/>
                  <a:gd name="T17" fmla="*/ 2072412 h 428"/>
                  <a:gd name="T18" fmla="*/ 2318633 w 428"/>
                  <a:gd name="T19" fmla="*/ 2072412 h 428"/>
                  <a:gd name="T20" fmla="*/ 2331494 w 428"/>
                  <a:gd name="T21" fmla="*/ 2079211 h 428"/>
                  <a:gd name="T22" fmla="*/ 2318633 w 428"/>
                  <a:gd name="T23" fmla="*/ 2072412 h 428"/>
                  <a:gd name="T24" fmla="*/ 2318633 w 428"/>
                  <a:gd name="T25" fmla="*/ 2072412 h 428"/>
                  <a:gd name="T26" fmla="*/ 2331494 w 428"/>
                  <a:gd name="T27" fmla="*/ 2079211 h 428"/>
                  <a:gd name="T28" fmla="*/ 2318633 w 428"/>
                  <a:gd name="T29" fmla="*/ 2072412 h 428"/>
                  <a:gd name="T30" fmla="*/ 459746 w 428"/>
                  <a:gd name="T31" fmla="*/ 2172522 h 428"/>
                  <a:gd name="T32" fmla="*/ 1414206 w 428"/>
                  <a:gd name="T33" fmla="*/ 2489360 h 428"/>
                  <a:gd name="T34" fmla="*/ 459746 w 428"/>
                  <a:gd name="T35" fmla="*/ 2167087 h 428"/>
                  <a:gd name="T36" fmla="*/ 459746 w 428"/>
                  <a:gd name="T37" fmla="*/ 2172522 h 428"/>
                  <a:gd name="T38" fmla="*/ 459746 w 428"/>
                  <a:gd name="T39" fmla="*/ 2172522 h 428"/>
                  <a:gd name="T40" fmla="*/ 459746 w 428"/>
                  <a:gd name="T41" fmla="*/ 2167087 h 428"/>
                  <a:gd name="T42" fmla="*/ 459746 w 428"/>
                  <a:gd name="T43" fmla="*/ 2172522 h 428"/>
                  <a:gd name="T44" fmla="*/ 459746 w 428"/>
                  <a:gd name="T45" fmla="*/ 2172522 h 428"/>
                  <a:gd name="T46" fmla="*/ 459746 w 428"/>
                  <a:gd name="T47" fmla="*/ 2167087 h 428"/>
                  <a:gd name="T48" fmla="*/ 18083 w 428"/>
                  <a:gd name="T49" fmla="*/ 1317568 h 428"/>
                  <a:gd name="T50" fmla="*/ 459746 w 428"/>
                  <a:gd name="T51" fmla="*/ 2172522 h 428"/>
                  <a:gd name="T52" fmla="*/ 371366 w 428"/>
                  <a:gd name="T53" fmla="*/ 434169 h 428"/>
                  <a:gd name="T54" fmla="*/ 371366 w 428"/>
                  <a:gd name="T55" fmla="*/ 434169 h 428"/>
                  <a:gd name="T56" fmla="*/ 371366 w 428"/>
                  <a:gd name="T57" fmla="*/ 434169 h 428"/>
                  <a:gd name="T58" fmla="*/ 371366 w 428"/>
                  <a:gd name="T59" fmla="*/ 434169 h 428"/>
                  <a:gd name="T60" fmla="*/ 371366 w 428"/>
                  <a:gd name="T61" fmla="*/ 434169 h 428"/>
                  <a:gd name="T62" fmla="*/ 371366 w 428"/>
                  <a:gd name="T63" fmla="*/ 434169 h 428"/>
                  <a:gd name="T64" fmla="*/ 371366 w 428"/>
                  <a:gd name="T65" fmla="*/ 434169 h 428"/>
                  <a:gd name="T66" fmla="*/ 371366 w 428"/>
                  <a:gd name="T67" fmla="*/ 434169 h 428"/>
                  <a:gd name="T68" fmla="*/ 371366 w 428"/>
                  <a:gd name="T69" fmla="*/ 434169 h 428"/>
                  <a:gd name="T70" fmla="*/ 1275744 w 428"/>
                  <a:gd name="T71" fmla="*/ 28990 h 428"/>
                  <a:gd name="T72" fmla="*/ 1275744 w 428"/>
                  <a:gd name="T73" fmla="*/ 17208 h 428"/>
                  <a:gd name="T74" fmla="*/ 1275744 w 428"/>
                  <a:gd name="T75" fmla="*/ 28990 h 428"/>
                  <a:gd name="T76" fmla="*/ 2225167 w 428"/>
                  <a:gd name="T77" fmla="*/ 345707 h 428"/>
                  <a:gd name="T78" fmla="*/ 2230814 w 428"/>
                  <a:gd name="T79" fmla="*/ 333890 h 428"/>
                  <a:gd name="T80" fmla="*/ 2225167 w 428"/>
                  <a:gd name="T81" fmla="*/ 345707 h 428"/>
                  <a:gd name="T82" fmla="*/ 2225167 w 428"/>
                  <a:gd name="T83" fmla="*/ 345707 h 4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8"/>
                  <a:gd name="T127" fmla="*/ 0 h 428"/>
                  <a:gd name="T128" fmla="*/ 428 w 428"/>
                  <a:gd name="T129" fmla="*/ 428 h 4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8" h="428">
                    <a:moveTo>
                      <a:pt x="355" y="57"/>
                    </a:moveTo>
                    <a:cubicBezTo>
                      <a:pt x="355" y="57"/>
                      <a:pt x="355" y="57"/>
                      <a:pt x="355" y="57"/>
                    </a:cubicBezTo>
                    <a:lnTo>
                      <a:pt x="354" y="59"/>
                    </a:lnTo>
                    <a:cubicBezTo>
                      <a:pt x="354" y="59"/>
                      <a:pt x="354" y="59"/>
                      <a:pt x="354" y="59"/>
                    </a:cubicBezTo>
                    <a:lnTo>
                      <a:pt x="355" y="57"/>
                    </a:lnTo>
                    <a:close/>
                    <a:moveTo>
                      <a:pt x="354" y="59"/>
                    </a:moveTo>
                    <a:lnTo>
                      <a:pt x="354" y="59"/>
                    </a:lnTo>
                    <a:lnTo>
                      <a:pt x="355" y="58"/>
                    </a:lnTo>
                    <a:lnTo>
                      <a:pt x="354" y="59"/>
                    </a:lnTo>
                    <a:close/>
                    <a:moveTo>
                      <a:pt x="355" y="57"/>
                    </a:moveTo>
                    <a:cubicBezTo>
                      <a:pt x="399" y="96"/>
                      <a:pt x="422" y="149"/>
                      <a:pt x="425" y="203"/>
                    </a:cubicBezTo>
                    <a:lnTo>
                      <a:pt x="423" y="203"/>
                    </a:lnTo>
                    <a:cubicBezTo>
                      <a:pt x="420" y="150"/>
                      <a:pt x="397" y="97"/>
                      <a:pt x="354" y="59"/>
                    </a:cubicBezTo>
                    <a:lnTo>
                      <a:pt x="355" y="57"/>
                    </a:lnTo>
                    <a:close/>
                    <a:moveTo>
                      <a:pt x="425" y="203"/>
                    </a:moveTo>
                    <a:cubicBezTo>
                      <a:pt x="428" y="257"/>
                      <a:pt x="410" y="312"/>
                      <a:pt x="371" y="355"/>
                    </a:cubicBezTo>
                    <a:lnTo>
                      <a:pt x="369" y="354"/>
                    </a:lnTo>
                    <a:cubicBezTo>
                      <a:pt x="408" y="311"/>
                      <a:pt x="425" y="257"/>
                      <a:pt x="423" y="203"/>
                    </a:cubicBezTo>
                    <a:lnTo>
                      <a:pt x="425" y="203"/>
                    </a:lnTo>
                    <a:close/>
                    <a:moveTo>
                      <a:pt x="369" y="354"/>
                    </a:moveTo>
                    <a:lnTo>
                      <a:pt x="369" y="354"/>
                    </a:lnTo>
                    <a:lnTo>
                      <a:pt x="370" y="355"/>
                    </a:lnTo>
                    <a:lnTo>
                      <a:pt x="369" y="354"/>
                    </a:lnTo>
                    <a:close/>
                    <a:moveTo>
                      <a:pt x="371" y="355"/>
                    </a:moveTo>
                    <a:lnTo>
                      <a:pt x="371" y="355"/>
                    </a:lnTo>
                    <a:lnTo>
                      <a:pt x="369" y="354"/>
                    </a:lnTo>
                    <a:lnTo>
                      <a:pt x="371" y="355"/>
                    </a:lnTo>
                    <a:close/>
                    <a:moveTo>
                      <a:pt x="369" y="354"/>
                    </a:moveTo>
                    <a:lnTo>
                      <a:pt x="369" y="354"/>
                    </a:lnTo>
                    <a:lnTo>
                      <a:pt x="370" y="355"/>
                    </a:lnTo>
                    <a:lnTo>
                      <a:pt x="369" y="354"/>
                    </a:lnTo>
                    <a:close/>
                    <a:moveTo>
                      <a:pt x="371" y="355"/>
                    </a:moveTo>
                    <a:cubicBezTo>
                      <a:pt x="371" y="355"/>
                      <a:pt x="371" y="355"/>
                      <a:pt x="371" y="355"/>
                    </a:cubicBezTo>
                    <a:lnTo>
                      <a:pt x="369" y="354"/>
                    </a:lnTo>
                    <a:cubicBezTo>
                      <a:pt x="369" y="354"/>
                      <a:pt x="369" y="354"/>
                      <a:pt x="369" y="354"/>
                    </a:cubicBezTo>
                    <a:lnTo>
                      <a:pt x="371" y="355"/>
                    </a:lnTo>
                    <a:close/>
                    <a:moveTo>
                      <a:pt x="369" y="354"/>
                    </a:moveTo>
                    <a:lnTo>
                      <a:pt x="369" y="354"/>
                    </a:lnTo>
                    <a:lnTo>
                      <a:pt x="370" y="355"/>
                    </a:lnTo>
                    <a:lnTo>
                      <a:pt x="369" y="354"/>
                    </a:lnTo>
                    <a:close/>
                    <a:moveTo>
                      <a:pt x="371" y="355"/>
                    </a:moveTo>
                    <a:cubicBezTo>
                      <a:pt x="332" y="399"/>
                      <a:pt x="279" y="422"/>
                      <a:pt x="225" y="425"/>
                    </a:cubicBezTo>
                    <a:lnTo>
                      <a:pt x="225" y="423"/>
                    </a:lnTo>
                    <a:cubicBezTo>
                      <a:pt x="278" y="420"/>
                      <a:pt x="331" y="397"/>
                      <a:pt x="369" y="354"/>
                    </a:cubicBezTo>
                    <a:lnTo>
                      <a:pt x="371" y="355"/>
                    </a:lnTo>
                    <a:close/>
                    <a:moveTo>
                      <a:pt x="225" y="425"/>
                    </a:moveTo>
                    <a:cubicBezTo>
                      <a:pt x="171" y="428"/>
                      <a:pt x="116" y="410"/>
                      <a:pt x="73" y="371"/>
                    </a:cubicBezTo>
                    <a:lnTo>
                      <a:pt x="74" y="369"/>
                    </a:lnTo>
                    <a:cubicBezTo>
                      <a:pt x="117" y="408"/>
                      <a:pt x="171" y="425"/>
                      <a:pt x="225" y="423"/>
                    </a:cubicBezTo>
                    <a:lnTo>
                      <a:pt x="225" y="425"/>
                    </a:lnTo>
                    <a:close/>
                    <a:moveTo>
                      <a:pt x="74" y="369"/>
                    </a:moveTo>
                    <a:lnTo>
                      <a:pt x="74" y="369"/>
                    </a:lnTo>
                    <a:lnTo>
                      <a:pt x="73" y="370"/>
                    </a:lnTo>
                    <a:lnTo>
                      <a:pt x="74" y="369"/>
                    </a:lnTo>
                    <a:close/>
                    <a:moveTo>
                      <a:pt x="73" y="371"/>
                    </a:moveTo>
                    <a:lnTo>
                      <a:pt x="73" y="371"/>
                    </a:lnTo>
                    <a:lnTo>
                      <a:pt x="74" y="369"/>
                    </a:lnTo>
                    <a:lnTo>
                      <a:pt x="73" y="371"/>
                    </a:lnTo>
                    <a:close/>
                    <a:moveTo>
                      <a:pt x="74" y="369"/>
                    </a:moveTo>
                    <a:lnTo>
                      <a:pt x="74" y="369"/>
                    </a:lnTo>
                    <a:lnTo>
                      <a:pt x="73" y="370"/>
                    </a:lnTo>
                    <a:lnTo>
                      <a:pt x="74" y="369"/>
                    </a:lnTo>
                    <a:close/>
                    <a:moveTo>
                      <a:pt x="73" y="371"/>
                    </a:moveTo>
                    <a:cubicBezTo>
                      <a:pt x="73" y="371"/>
                      <a:pt x="73" y="371"/>
                      <a:pt x="73" y="371"/>
                    </a:cubicBezTo>
                    <a:lnTo>
                      <a:pt x="74" y="369"/>
                    </a:lnTo>
                    <a:cubicBezTo>
                      <a:pt x="74" y="369"/>
                      <a:pt x="74" y="369"/>
                      <a:pt x="74" y="369"/>
                    </a:cubicBezTo>
                    <a:lnTo>
                      <a:pt x="73" y="371"/>
                    </a:lnTo>
                    <a:close/>
                    <a:moveTo>
                      <a:pt x="74" y="369"/>
                    </a:moveTo>
                    <a:lnTo>
                      <a:pt x="74" y="369"/>
                    </a:lnTo>
                    <a:lnTo>
                      <a:pt x="73" y="370"/>
                    </a:lnTo>
                    <a:lnTo>
                      <a:pt x="74" y="369"/>
                    </a:lnTo>
                    <a:close/>
                    <a:moveTo>
                      <a:pt x="73" y="371"/>
                    </a:moveTo>
                    <a:cubicBezTo>
                      <a:pt x="29" y="332"/>
                      <a:pt x="6" y="279"/>
                      <a:pt x="3" y="225"/>
                    </a:cubicBezTo>
                    <a:lnTo>
                      <a:pt x="5" y="225"/>
                    </a:lnTo>
                    <a:cubicBezTo>
                      <a:pt x="8" y="278"/>
                      <a:pt x="31" y="331"/>
                      <a:pt x="74" y="369"/>
                    </a:cubicBezTo>
                    <a:lnTo>
                      <a:pt x="73" y="371"/>
                    </a:lnTo>
                    <a:close/>
                    <a:moveTo>
                      <a:pt x="3" y="225"/>
                    </a:moveTo>
                    <a:cubicBezTo>
                      <a:pt x="0" y="171"/>
                      <a:pt x="18" y="116"/>
                      <a:pt x="57" y="73"/>
                    </a:cubicBezTo>
                    <a:lnTo>
                      <a:pt x="59" y="74"/>
                    </a:lnTo>
                    <a:cubicBezTo>
                      <a:pt x="20" y="117"/>
                      <a:pt x="3" y="171"/>
                      <a:pt x="5" y="225"/>
                    </a:cubicBezTo>
                    <a:lnTo>
                      <a:pt x="3" y="225"/>
                    </a:lnTo>
                    <a:close/>
                    <a:moveTo>
                      <a:pt x="59" y="74"/>
                    </a:moveTo>
                    <a:lnTo>
                      <a:pt x="59" y="74"/>
                    </a:lnTo>
                    <a:lnTo>
                      <a:pt x="58" y="73"/>
                    </a:lnTo>
                    <a:lnTo>
                      <a:pt x="59" y="74"/>
                    </a:lnTo>
                    <a:close/>
                    <a:moveTo>
                      <a:pt x="57" y="73"/>
                    </a:moveTo>
                    <a:lnTo>
                      <a:pt x="57" y="73"/>
                    </a:lnTo>
                    <a:lnTo>
                      <a:pt x="59" y="74"/>
                    </a:lnTo>
                    <a:lnTo>
                      <a:pt x="57" y="73"/>
                    </a:lnTo>
                    <a:close/>
                    <a:moveTo>
                      <a:pt x="59" y="74"/>
                    </a:moveTo>
                    <a:lnTo>
                      <a:pt x="59" y="74"/>
                    </a:lnTo>
                    <a:lnTo>
                      <a:pt x="58" y="73"/>
                    </a:lnTo>
                    <a:lnTo>
                      <a:pt x="59" y="74"/>
                    </a:lnTo>
                    <a:close/>
                    <a:moveTo>
                      <a:pt x="57" y="73"/>
                    </a:moveTo>
                    <a:cubicBezTo>
                      <a:pt x="57" y="73"/>
                      <a:pt x="57" y="73"/>
                      <a:pt x="57" y="73"/>
                    </a:cubicBezTo>
                    <a:lnTo>
                      <a:pt x="59" y="74"/>
                    </a:lnTo>
                    <a:cubicBezTo>
                      <a:pt x="59" y="74"/>
                      <a:pt x="59" y="74"/>
                      <a:pt x="59" y="74"/>
                    </a:cubicBezTo>
                    <a:lnTo>
                      <a:pt x="57" y="73"/>
                    </a:lnTo>
                    <a:close/>
                    <a:moveTo>
                      <a:pt x="59" y="74"/>
                    </a:moveTo>
                    <a:lnTo>
                      <a:pt x="59" y="74"/>
                    </a:lnTo>
                    <a:lnTo>
                      <a:pt x="58" y="73"/>
                    </a:lnTo>
                    <a:lnTo>
                      <a:pt x="59" y="74"/>
                    </a:lnTo>
                    <a:close/>
                    <a:moveTo>
                      <a:pt x="57" y="73"/>
                    </a:moveTo>
                    <a:cubicBezTo>
                      <a:pt x="96" y="29"/>
                      <a:pt x="149" y="6"/>
                      <a:pt x="203" y="3"/>
                    </a:cubicBezTo>
                    <a:lnTo>
                      <a:pt x="203" y="5"/>
                    </a:lnTo>
                    <a:cubicBezTo>
                      <a:pt x="150" y="8"/>
                      <a:pt x="97" y="31"/>
                      <a:pt x="59" y="74"/>
                    </a:cubicBezTo>
                    <a:lnTo>
                      <a:pt x="57" y="73"/>
                    </a:lnTo>
                    <a:close/>
                    <a:moveTo>
                      <a:pt x="203" y="3"/>
                    </a:moveTo>
                    <a:cubicBezTo>
                      <a:pt x="257" y="0"/>
                      <a:pt x="312" y="18"/>
                      <a:pt x="355" y="57"/>
                    </a:cubicBezTo>
                    <a:lnTo>
                      <a:pt x="354" y="59"/>
                    </a:lnTo>
                    <a:cubicBezTo>
                      <a:pt x="311" y="20"/>
                      <a:pt x="257" y="3"/>
                      <a:pt x="203" y="5"/>
                    </a:cubicBezTo>
                    <a:lnTo>
                      <a:pt x="203" y="3"/>
                    </a:lnTo>
                    <a:close/>
                    <a:moveTo>
                      <a:pt x="354" y="59"/>
                    </a:moveTo>
                    <a:lnTo>
                      <a:pt x="354" y="59"/>
                    </a:lnTo>
                    <a:lnTo>
                      <a:pt x="355" y="58"/>
                    </a:lnTo>
                    <a:lnTo>
                      <a:pt x="354" y="59"/>
                    </a:lnTo>
                    <a:close/>
                    <a:moveTo>
                      <a:pt x="355" y="57"/>
                    </a:moveTo>
                    <a:lnTo>
                      <a:pt x="355" y="57"/>
                    </a:lnTo>
                    <a:lnTo>
                      <a:pt x="354" y="59"/>
                    </a:lnTo>
                    <a:lnTo>
                      <a:pt x="355" y="57"/>
                    </a:lnTo>
                    <a:close/>
                    <a:moveTo>
                      <a:pt x="354" y="59"/>
                    </a:moveTo>
                    <a:lnTo>
                      <a:pt x="354" y="59"/>
                    </a:lnTo>
                    <a:lnTo>
                      <a:pt x="355" y="58"/>
                    </a:lnTo>
                    <a:lnTo>
                      <a:pt x="354" y="59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7" name="Freeform 15"/>
              <p:cNvSpPr>
                <a:spLocks noEditPoints="1"/>
              </p:cNvSpPr>
              <p:nvPr/>
            </p:nvSpPr>
            <p:spPr bwMode="auto">
              <a:xfrm>
                <a:off x="2547" y="1131"/>
                <a:ext cx="2407" cy="2380"/>
              </a:xfrm>
              <a:custGeom>
                <a:avLst/>
                <a:gdLst>
                  <a:gd name="T0" fmla="*/ 0 w 690"/>
                  <a:gd name="T1" fmla="*/ 2004205 h 690"/>
                  <a:gd name="T2" fmla="*/ 12436 w 690"/>
                  <a:gd name="T3" fmla="*/ 2004205 h 690"/>
                  <a:gd name="T4" fmla="*/ 0 w 690"/>
                  <a:gd name="T5" fmla="*/ 2004205 h 690"/>
                  <a:gd name="T6" fmla="*/ 641633 w 690"/>
                  <a:gd name="T7" fmla="*/ 592661 h 690"/>
                  <a:gd name="T8" fmla="*/ 0 w 690"/>
                  <a:gd name="T9" fmla="*/ 2004205 h 690"/>
                  <a:gd name="T10" fmla="*/ 2169593 w 690"/>
                  <a:gd name="T11" fmla="*/ 0 h 690"/>
                  <a:gd name="T12" fmla="*/ 641633 w 690"/>
                  <a:gd name="T13" fmla="*/ 592661 h 690"/>
                  <a:gd name="T14" fmla="*/ 2169593 w 690"/>
                  <a:gd name="T15" fmla="*/ 0 h 690"/>
                  <a:gd name="T16" fmla="*/ 2169593 w 690"/>
                  <a:gd name="T17" fmla="*/ 11731 h 690"/>
                  <a:gd name="T18" fmla="*/ 2169593 w 690"/>
                  <a:gd name="T19" fmla="*/ 0 h 690"/>
                  <a:gd name="T20" fmla="*/ 2169593 w 690"/>
                  <a:gd name="T21" fmla="*/ 0 h 690"/>
                  <a:gd name="T22" fmla="*/ 2169593 w 690"/>
                  <a:gd name="T23" fmla="*/ 11731 h 690"/>
                  <a:gd name="T24" fmla="*/ 2169593 w 690"/>
                  <a:gd name="T25" fmla="*/ 0 h 690"/>
                  <a:gd name="T26" fmla="*/ 3696193 w 690"/>
                  <a:gd name="T27" fmla="*/ 592661 h 690"/>
                  <a:gd name="T28" fmla="*/ 2169593 w 690"/>
                  <a:gd name="T29" fmla="*/ 0 h 690"/>
                  <a:gd name="T30" fmla="*/ 4337655 w 690"/>
                  <a:gd name="T31" fmla="*/ 2004205 h 690"/>
                  <a:gd name="T32" fmla="*/ 3696193 w 690"/>
                  <a:gd name="T33" fmla="*/ 592661 h 690"/>
                  <a:gd name="T34" fmla="*/ 4337655 w 690"/>
                  <a:gd name="T35" fmla="*/ 2004205 h 690"/>
                  <a:gd name="T36" fmla="*/ 4324793 w 690"/>
                  <a:gd name="T37" fmla="*/ 2004205 h 690"/>
                  <a:gd name="T38" fmla="*/ 4337655 w 690"/>
                  <a:gd name="T39" fmla="*/ 2004205 h 690"/>
                  <a:gd name="T40" fmla="*/ 4337655 w 690"/>
                  <a:gd name="T41" fmla="*/ 2004205 h 690"/>
                  <a:gd name="T42" fmla="*/ 4324793 w 690"/>
                  <a:gd name="T43" fmla="*/ 2004205 h 690"/>
                  <a:gd name="T44" fmla="*/ 4337655 w 690"/>
                  <a:gd name="T45" fmla="*/ 2004205 h 690"/>
                  <a:gd name="T46" fmla="*/ 3696193 w 690"/>
                  <a:gd name="T47" fmla="*/ 3415320 h 690"/>
                  <a:gd name="T48" fmla="*/ 4337655 w 690"/>
                  <a:gd name="T49" fmla="*/ 2004205 h 690"/>
                  <a:gd name="T50" fmla="*/ 2169593 w 690"/>
                  <a:gd name="T51" fmla="*/ 4007996 h 690"/>
                  <a:gd name="T52" fmla="*/ 3696193 w 690"/>
                  <a:gd name="T53" fmla="*/ 3415320 h 690"/>
                  <a:gd name="T54" fmla="*/ 2169593 w 690"/>
                  <a:gd name="T55" fmla="*/ 4007996 h 690"/>
                  <a:gd name="T56" fmla="*/ 2169593 w 690"/>
                  <a:gd name="T57" fmla="*/ 3996251 h 690"/>
                  <a:gd name="T58" fmla="*/ 2169593 w 690"/>
                  <a:gd name="T59" fmla="*/ 4007996 h 690"/>
                  <a:gd name="T60" fmla="*/ 2169593 w 690"/>
                  <a:gd name="T61" fmla="*/ 4007996 h 690"/>
                  <a:gd name="T62" fmla="*/ 2169593 w 690"/>
                  <a:gd name="T63" fmla="*/ 3996251 h 690"/>
                  <a:gd name="T64" fmla="*/ 2169593 w 690"/>
                  <a:gd name="T65" fmla="*/ 4007996 h 690"/>
                  <a:gd name="T66" fmla="*/ 641633 w 690"/>
                  <a:gd name="T67" fmla="*/ 3415320 h 690"/>
                  <a:gd name="T68" fmla="*/ 2169593 w 690"/>
                  <a:gd name="T69" fmla="*/ 4007996 h 690"/>
                  <a:gd name="T70" fmla="*/ 0 w 690"/>
                  <a:gd name="T71" fmla="*/ 2004205 h 690"/>
                  <a:gd name="T72" fmla="*/ 641633 w 690"/>
                  <a:gd name="T73" fmla="*/ 3415320 h 690"/>
                  <a:gd name="T74" fmla="*/ 0 w 690"/>
                  <a:gd name="T75" fmla="*/ 2004205 h 690"/>
                  <a:gd name="T76" fmla="*/ 12436 w 690"/>
                  <a:gd name="T77" fmla="*/ 2004205 h 690"/>
                  <a:gd name="T78" fmla="*/ 0 w 690"/>
                  <a:gd name="T79" fmla="*/ 2004205 h 6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0"/>
                  <a:gd name="T121" fmla="*/ 0 h 690"/>
                  <a:gd name="T122" fmla="*/ 690 w 690"/>
                  <a:gd name="T123" fmla="*/ 690 h 69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0" h="690">
                    <a:moveTo>
                      <a:pt x="0" y="345"/>
                    </a:moveTo>
                    <a:lnTo>
                      <a:pt x="0" y="345"/>
                    </a:lnTo>
                    <a:lnTo>
                      <a:pt x="2" y="345"/>
                    </a:lnTo>
                    <a:lnTo>
                      <a:pt x="0" y="345"/>
                    </a:lnTo>
                    <a:close/>
                    <a:moveTo>
                      <a:pt x="0" y="345"/>
                    </a:moveTo>
                    <a:cubicBezTo>
                      <a:pt x="0" y="250"/>
                      <a:pt x="38" y="163"/>
                      <a:pt x="101" y="101"/>
                    </a:cubicBezTo>
                    <a:lnTo>
                      <a:pt x="102" y="102"/>
                    </a:lnTo>
                    <a:cubicBezTo>
                      <a:pt x="40" y="165"/>
                      <a:pt x="2" y="250"/>
                      <a:pt x="2" y="345"/>
                    </a:cubicBezTo>
                    <a:lnTo>
                      <a:pt x="0" y="345"/>
                    </a:lnTo>
                    <a:close/>
                    <a:moveTo>
                      <a:pt x="101" y="101"/>
                    </a:moveTo>
                    <a:cubicBezTo>
                      <a:pt x="163" y="38"/>
                      <a:pt x="250" y="0"/>
                      <a:pt x="345" y="0"/>
                    </a:cubicBezTo>
                    <a:lnTo>
                      <a:pt x="345" y="2"/>
                    </a:lnTo>
                    <a:cubicBezTo>
                      <a:pt x="250" y="2"/>
                      <a:pt x="165" y="40"/>
                      <a:pt x="102" y="102"/>
                    </a:cubicBezTo>
                    <a:lnTo>
                      <a:pt x="101" y="101"/>
                    </a:lnTo>
                    <a:close/>
                    <a:moveTo>
                      <a:pt x="345" y="0"/>
                    </a:moveTo>
                    <a:lnTo>
                      <a:pt x="345" y="0"/>
                    </a:lnTo>
                    <a:lnTo>
                      <a:pt x="345" y="2"/>
                    </a:lnTo>
                    <a:lnTo>
                      <a:pt x="345" y="0"/>
                    </a:lnTo>
                    <a:close/>
                    <a:moveTo>
                      <a:pt x="345" y="0"/>
                    </a:moveTo>
                    <a:lnTo>
                      <a:pt x="345" y="0"/>
                    </a:lnTo>
                    <a:lnTo>
                      <a:pt x="345" y="2"/>
                    </a:lnTo>
                    <a:lnTo>
                      <a:pt x="345" y="0"/>
                    </a:lnTo>
                    <a:close/>
                    <a:moveTo>
                      <a:pt x="345" y="0"/>
                    </a:moveTo>
                    <a:cubicBezTo>
                      <a:pt x="440" y="0"/>
                      <a:pt x="527" y="38"/>
                      <a:pt x="589" y="101"/>
                    </a:cubicBezTo>
                    <a:lnTo>
                      <a:pt x="588" y="102"/>
                    </a:lnTo>
                    <a:cubicBezTo>
                      <a:pt x="525" y="40"/>
                      <a:pt x="440" y="2"/>
                      <a:pt x="345" y="2"/>
                    </a:cubicBezTo>
                    <a:lnTo>
                      <a:pt x="345" y="0"/>
                    </a:lnTo>
                    <a:close/>
                    <a:moveTo>
                      <a:pt x="589" y="101"/>
                    </a:moveTo>
                    <a:cubicBezTo>
                      <a:pt x="652" y="163"/>
                      <a:pt x="690" y="250"/>
                      <a:pt x="690" y="345"/>
                    </a:cubicBezTo>
                    <a:lnTo>
                      <a:pt x="688" y="345"/>
                    </a:lnTo>
                    <a:cubicBezTo>
                      <a:pt x="688" y="250"/>
                      <a:pt x="650" y="165"/>
                      <a:pt x="588" y="102"/>
                    </a:cubicBezTo>
                    <a:lnTo>
                      <a:pt x="589" y="101"/>
                    </a:lnTo>
                    <a:close/>
                    <a:moveTo>
                      <a:pt x="690" y="345"/>
                    </a:moveTo>
                    <a:lnTo>
                      <a:pt x="690" y="345"/>
                    </a:lnTo>
                    <a:lnTo>
                      <a:pt x="688" y="345"/>
                    </a:lnTo>
                    <a:lnTo>
                      <a:pt x="690" y="345"/>
                    </a:lnTo>
                    <a:close/>
                    <a:moveTo>
                      <a:pt x="690" y="345"/>
                    </a:moveTo>
                    <a:lnTo>
                      <a:pt x="690" y="345"/>
                    </a:lnTo>
                    <a:lnTo>
                      <a:pt x="688" y="345"/>
                    </a:lnTo>
                    <a:lnTo>
                      <a:pt x="690" y="345"/>
                    </a:lnTo>
                    <a:close/>
                    <a:moveTo>
                      <a:pt x="690" y="345"/>
                    </a:moveTo>
                    <a:cubicBezTo>
                      <a:pt x="690" y="440"/>
                      <a:pt x="652" y="527"/>
                      <a:pt x="589" y="589"/>
                    </a:cubicBezTo>
                    <a:lnTo>
                      <a:pt x="588" y="588"/>
                    </a:lnTo>
                    <a:cubicBezTo>
                      <a:pt x="650" y="525"/>
                      <a:pt x="688" y="440"/>
                      <a:pt x="688" y="345"/>
                    </a:cubicBezTo>
                    <a:lnTo>
                      <a:pt x="690" y="345"/>
                    </a:lnTo>
                    <a:close/>
                    <a:moveTo>
                      <a:pt x="589" y="589"/>
                    </a:moveTo>
                    <a:cubicBezTo>
                      <a:pt x="527" y="652"/>
                      <a:pt x="440" y="690"/>
                      <a:pt x="345" y="690"/>
                    </a:cubicBezTo>
                    <a:lnTo>
                      <a:pt x="345" y="688"/>
                    </a:lnTo>
                    <a:cubicBezTo>
                      <a:pt x="440" y="688"/>
                      <a:pt x="525" y="650"/>
                      <a:pt x="588" y="588"/>
                    </a:cubicBezTo>
                    <a:lnTo>
                      <a:pt x="589" y="589"/>
                    </a:lnTo>
                    <a:close/>
                    <a:moveTo>
                      <a:pt x="345" y="690"/>
                    </a:moveTo>
                    <a:lnTo>
                      <a:pt x="345" y="690"/>
                    </a:lnTo>
                    <a:lnTo>
                      <a:pt x="345" y="688"/>
                    </a:lnTo>
                    <a:lnTo>
                      <a:pt x="345" y="690"/>
                    </a:lnTo>
                    <a:close/>
                    <a:moveTo>
                      <a:pt x="345" y="690"/>
                    </a:moveTo>
                    <a:lnTo>
                      <a:pt x="345" y="690"/>
                    </a:lnTo>
                    <a:lnTo>
                      <a:pt x="345" y="688"/>
                    </a:lnTo>
                    <a:lnTo>
                      <a:pt x="345" y="690"/>
                    </a:lnTo>
                    <a:close/>
                    <a:moveTo>
                      <a:pt x="345" y="690"/>
                    </a:moveTo>
                    <a:cubicBezTo>
                      <a:pt x="250" y="690"/>
                      <a:pt x="163" y="652"/>
                      <a:pt x="101" y="589"/>
                    </a:cubicBezTo>
                    <a:lnTo>
                      <a:pt x="102" y="588"/>
                    </a:lnTo>
                    <a:cubicBezTo>
                      <a:pt x="165" y="650"/>
                      <a:pt x="250" y="688"/>
                      <a:pt x="345" y="688"/>
                    </a:cubicBezTo>
                    <a:lnTo>
                      <a:pt x="345" y="690"/>
                    </a:lnTo>
                    <a:close/>
                    <a:moveTo>
                      <a:pt x="101" y="589"/>
                    </a:moveTo>
                    <a:cubicBezTo>
                      <a:pt x="38" y="527"/>
                      <a:pt x="0" y="440"/>
                      <a:pt x="0" y="345"/>
                    </a:cubicBezTo>
                    <a:lnTo>
                      <a:pt x="2" y="345"/>
                    </a:lnTo>
                    <a:cubicBezTo>
                      <a:pt x="2" y="440"/>
                      <a:pt x="40" y="525"/>
                      <a:pt x="102" y="588"/>
                    </a:cubicBezTo>
                    <a:lnTo>
                      <a:pt x="101" y="589"/>
                    </a:lnTo>
                    <a:close/>
                    <a:moveTo>
                      <a:pt x="0" y="345"/>
                    </a:moveTo>
                    <a:lnTo>
                      <a:pt x="0" y="345"/>
                    </a:lnTo>
                    <a:lnTo>
                      <a:pt x="2" y="345"/>
                    </a:lnTo>
                    <a:lnTo>
                      <a:pt x="0" y="345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8" name="Freeform 16"/>
              <p:cNvSpPr>
                <a:spLocks noEditPoints="1"/>
              </p:cNvSpPr>
              <p:nvPr/>
            </p:nvSpPr>
            <p:spPr bwMode="auto">
              <a:xfrm>
                <a:off x="2645" y="1228"/>
                <a:ext cx="2211" cy="2186"/>
              </a:xfrm>
              <a:custGeom>
                <a:avLst/>
                <a:gdLst>
                  <a:gd name="T0" fmla="*/ 0 w 634"/>
                  <a:gd name="T1" fmla="*/ 1836619 h 634"/>
                  <a:gd name="T2" fmla="*/ 12429 w 634"/>
                  <a:gd name="T3" fmla="*/ 1836619 h 634"/>
                  <a:gd name="T4" fmla="*/ 0 w 634"/>
                  <a:gd name="T5" fmla="*/ 1836619 h 634"/>
                  <a:gd name="T6" fmla="*/ 590177 w 634"/>
                  <a:gd name="T7" fmla="*/ 544273 h 634"/>
                  <a:gd name="T8" fmla="*/ 0 w 634"/>
                  <a:gd name="T9" fmla="*/ 1836619 h 634"/>
                  <a:gd name="T10" fmla="*/ 1989555 w 634"/>
                  <a:gd name="T11" fmla="*/ 0 h 634"/>
                  <a:gd name="T12" fmla="*/ 590177 w 634"/>
                  <a:gd name="T13" fmla="*/ 544273 h 634"/>
                  <a:gd name="T14" fmla="*/ 1989555 w 634"/>
                  <a:gd name="T15" fmla="*/ 0 h 634"/>
                  <a:gd name="T16" fmla="*/ 1989555 w 634"/>
                  <a:gd name="T17" fmla="*/ 11723 h 634"/>
                  <a:gd name="T18" fmla="*/ 1989555 w 634"/>
                  <a:gd name="T19" fmla="*/ 0 h 634"/>
                  <a:gd name="T20" fmla="*/ 1989555 w 634"/>
                  <a:gd name="T21" fmla="*/ 0 h 634"/>
                  <a:gd name="T22" fmla="*/ 1989555 w 634"/>
                  <a:gd name="T23" fmla="*/ 11723 h 634"/>
                  <a:gd name="T24" fmla="*/ 1989555 w 634"/>
                  <a:gd name="T25" fmla="*/ 0 h 634"/>
                  <a:gd name="T26" fmla="*/ 3387433 w 634"/>
                  <a:gd name="T27" fmla="*/ 544273 h 634"/>
                  <a:gd name="T28" fmla="*/ 1989555 w 634"/>
                  <a:gd name="T29" fmla="*/ 0 h 634"/>
                  <a:gd name="T30" fmla="*/ 3977443 w 634"/>
                  <a:gd name="T31" fmla="*/ 1836619 h 634"/>
                  <a:gd name="T32" fmla="*/ 3387433 w 634"/>
                  <a:gd name="T33" fmla="*/ 544273 h 634"/>
                  <a:gd name="T34" fmla="*/ 3977443 w 634"/>
                  <a:gd name="T35" fmla="*/ 1836619 h 634"/>
                  <a:gd name="T36" fmla="*/ 3964588 w 634"/>
                  <a:gd name="T37" fmla="*/ 1836619 h 634"/>
                  <a:gd name="T38" fmla="*/ 3977443 w 634"/>
                  <a:gd name="T39" fmla="*/ 1836619 h 634"/>
                  <a:gd name="T40" fmla="*/ 3977443 w 634"/>
                  <a:gd name="T41" fmla="*/ 1836619 h 634"/>
                  <a:gd name="T42" fmla="*/ 3964588 w 634"/>
                  <a:gd name="T43" fmla="*/ 1836619 h 634"/>
                  <a:gd name="T44" fmla="*/ 3977443 w 634"/>
                  <a:gd name="T45" fmla="*/ 1836619 h 634"/>
                  <a:gd name="T46" fmla="*/ 3387433 w 634"/>
                  <a:gd name="T47" fmla="*/ 3128552 h 634"/>
                  <a:gd name="T48" fmla="*/ 3977443 w 634"/>
                  <a:gd name="T49" fmla="*/ 1836619 h 634"/>
                  <a:gd name="T50" fmla="*/ 1989555 w 634"/>
                  <a:gd name="T51" fmla="*/ 3672825 h 634"/>
                  <a:gd name="T52" fmla="*/ 3387433 w 634"/>
                  <a:gd name="T53" fmla="*/ 3128552 h 634"/>
                  <a:gd name="T54" fmla="*/ 1989555 w 634"/>
                  <a:gd name="T55" fmla="*/ 3672825 h 634"/>
                  <a:gd name="T56" fmla="*/ 1989555 w 634"/>
                  <a:gd name="T57" fmla="*/ 3661102 h 634"/>
                  <a:gd name="T58" fmla="*/ 1989555 w 634"/>
                  <a:gd name="T59" fmla="*/ 3672825 h 634"/>
                  <a:gd name="T60" fmla="*/ 1989555 w 634"/>
                  <a:gd name="T61" fmla="*/ 3672825 h 634"/>
                  <a:gd name="T62" fmla="*/ 1989555 w 634"/>
                  <a:gd name="T63" fmla="*/ 3661102 h 634"/>
                  <a:gd name="T64" fmla="*/ 1989555 w 634"/>
                  <a:gd name="T65" fmla="*/ 3672825 h 634"/>
                  <a:gd name="T66" fmla="*/ 590177 w 634"/>
                  <a:gd name="T67" fmla="*/ 3128552 h 634"/>
                  <a:gd name="T68" fmla="*/ 1989555 w 634"/>
                  <a:gd name="T69" fmla="*/ 3672825 h 634"/>
                  <a:gd name="T70" fmla="*/ 0 w 634"/>
                  <a:gd name="T71" fmla="*/ 1836619 h 634"/>
                  <a:gd name="T72" fmla="*/ 590177 w 634"/>
                  <a:gd name="T73" fmla="*/ 3128552 h 634"/>
                  <a:gd name="T74" fmla="*/ 0 w 634"/>
                  <a:gd name="T75" fmla="*/ 1836619 h 634"/>
                  <a:gd name="T76" fmla="*/ 12429 w 634"/>
                  <a:gd name="T77" fmla="*/ 1836619 h 634"/>
                  <a:gd name="T78" fmla="*/ 0 w 634"/>
                  <a:gd name="T79" fmla="*/ 1836619 h 63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34"/>
                  <a:gd name="T121" fmla="*/ 0 h 634"/>
                  <a:gd name="T122" fmla="*/ 634 w 634"/>
                  <a:gd name="T123" fmla="*/ 634 h 63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34" h="634">
                    <a:moveTo>
                      <a:pt x="0" y="317"/>
                    </a:moveTo>
                    <a:lnTo>
                      <a:pt x="0" y="317"/>
                    </a:lnTo>
                    <a:lnTo>
                      <a:pt x="2" y="317"/>
                    </a:lnTo>
                    <a:lnTo>
                      <a:pt x="0" y="317"/>
                    </a:lnTo>
                    <a:close/>
                    <a:moveTo>
                      <a:pt x="0" y="317"/>
                    </a:moveTo>
                    <a:cubicBezTo>
                      <a:pt x="0" y="230"/>
                      <a:pt x="36" y="151"/>
                      <a:pt x="93" y="93"/>
                    </a:cubicBezTo>
                    <a:lnTo>
                      <a:pt x="94" y="94"/>
                    </a:lnTo>
                    <a:cubicBezTo>
                      <a:pt x="37" y="151"/>
                      <a:pt x="2" y="230"/>
                      <a:pt x="2" y="317"/>
                    </a:cubicBezTo>
                    <a:lnTo>
                      <a:pt x="0" y="317"/>
                    </a:lnTo>
                    <a:close/>
                    <a:moveTo>
                      <a:pt x="93" y="93"/>
                    </a:moveTo>
                    <a:cubicBezTo>
                      <a:pt x="151" y="36"/>
                      <a:pt x="230" y="0"/>
                      <a:pt x="317" y="0"/>
                    </a:cubicBezTo>
                    <a:lnTo>
                      <a:pt x="317" y="2"/>
                    </a:lnTo>
                    <a:cubicBezTo>
                      <a:pt x="230" y="2"/>
                      <a:pt x="151" y="37"/>
                      <a:pt x="94" y="94"/>
                    </a:cubicBezTo>
                    <a:lnTo>
                      <a:pt x="93" y="93"/>
                    </a:lnTo>
                    <a:close/>
                    <a:moveTo>
                      <a:pt x="317" y="0"/>
                    </a:moveTo>
                    <a:lnTo>
                      <a:pt x="317" y="0"/>
                    </a:lnTo>
                    <a:lnTo>
                      <a:pt x="317" y="2"/>
                    </a:lnTo>
                    <a:lnTo>
                      <a:pt x="317" y="0"/>
                    </a:lnTo>
                    <a:close/>
                    <a:moveTo>
                      <a:pt x="317" y="0"/>
                    </a:moveTo>
                    <a:lnTo>
                      <a:pt x="317" y="0"/>
                    </a:lnTo>
                    <a:lnTo>
                      <a:pt x="317" y="2"/>
                    </a:lnTo>
                    <a:lnTo>
                      <a:pt x="317" y="0"/>
                    </a:lnTo>
                    <a:close/>
                    <a:moveTo>
                      <a:pt x="317" y="0"/>
                    </a:moveTo>
                    <a:cubicBezTo>
                      <a:pt x="404" y="0"/>
                      <a:pt x="483" y="36"/>
                      <a:pt x="541" y="93"/>
                    </a:cubicBezTo>
                    <a:lnTo>
                      <a:pt x="540" y="94"/>
                    </a:lnTo>
                    <a:cubicBezTo>
                      <a:pt x="483" y="37"/>
                      <a:pt x="404" y="2"/>
                      <a:pt x="317" y="2"/>
                    </a:cubicBezTo>
                    <a:lnTo>
                      <a:pt x="317" y="0"/>
                    </a:lnTo>
                    <a:close/>
                    <a:moveTo>
                      <a:pt x="541" y="93"/>
                    </a:moveTo>
                    <a:cubicBezTo>
                      <a:pt x="598" y="151"/>
                      <a:pt x="634" y="230"/>
                      <a:pt x="634" y="317"/>
                    </a:cubicBezTo>
                    <a:lnTo>
                      <a:pt x="632" y="317"/>
                    </a:lnTo>
                    <a:cubicBezTo>
                      <a:pt x="632" y="230"/>
                      <a:pt x="597" y="151"/>
                      <a:pt x="540" y="94"/>
                    </a:cubicBezTo>
                    <a:lnTo>
                      <a:pt x="541" y="93"/>
                    </a:lnTo>
                    <a:close/>
                    <a:moveTo>
                      <a:pt x="634" y="317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4" y="317"/>
                    </a:lnTo>
                    <a:close/>
                    <a:moveTo>
                      <a:pt x="634" y="317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4" y="317"/>
                    </a:lnTo>
                    <a:close/>
                    <a:moveTo>
                      <a:pt x="634" y="317"/>
                    </a:moveTo>
                    <a:cubicBezTo>
                      <a:pt x="634" y="404"/>
                      <a:pt x="598" y="483"/>
                      <a:pt x="541" y="541"/>
                    </a:cubicBezTo>
                    <a:lnTo>
                      <a:pt x="540" y="540"/>
                    </a:lnTo>
                    <a:cubicBezTo>
                      <a:pt x="597" y="483"/>
                      <a:pt x="632" y="404"/>
                      <a:pt x="632" y="317"/>
                    </a:cubicBezTo>
                    <a:lnTo>
                      <a:pt x="634" y="317"/>
                    </a:lnTo>
                    <a:close/>
                    <a:moveTo>
                      <a:pt x="541" y="541"/>
                    </a:moveTo>
                    <a:cubicBezTo>
                      <a:pt x="483" y="598"/>
                      <a:pt x="404" y="634"/>
                      <a:pt x="317" y="634"/>
                    </a:cubicBezTo>
                    <a:lnTo>
                      <a:pt x="317" y="632"/>
                    </a:lnTo>
                    <a:cubicBezTo>
                      <a:pt x="404" y="632"/>
                      <a:pt x="483" y="597"/>
                      <a:pt x="540" y="540"/>
                    </a:cubicBezTo>
                    <a:lnTo>
                      <a:pt x="541" y="541"/>
                    </a:lnTo>
                    <a:close/>
                    <a:moveTo>
                      <a:pt x="317" y="634"/>
                    </a:moveTo>
                    <a:lnTo>
                      <a:pt x="317" y="634"/>
                    </a:lnTo>
                    <a:lnTo>
                      <a:pt x="317" y="632"/>
                    </a:lnTo>
                    <a:lnTo>
                      <a:pt x="317" y="634"/>
                    </a:lnTo>
                    <a:close/>
                    <a:moveTo>
                      <a:pt x="317" y="634"/>
                    </a:moveTo>
                    <a:lnTo>
                      <a:pt x="317" y="634"/>
                    </a:lnTo>
                    <a:lnTo>
                      <a:pt x="317" y="632"/>
                    </a:lnTo>
                    <a:lnTo>
                      <a:pt x="317" y="634"/>
                    </a:lnTo>
                    <a:close/>
                    <a:moveTo>
                      <a:pt x="317" y="634"/>
                    </a:moveTo>
                    <a:cubicBezTo>
                      <a:pt x="230" y="634"/>
                      <a:pt x="151" y="598"/>
                      <a:pt x="93" y="541"/>
                    </a:cubicBezTo>
                    <a:lnTo>
                      <a:pt x="94" y="540"/>
                    </a:lnTo>
                    <a:cubicBezTo>
                      <a:pt x="151" y="597"/>
                      <a:pt x="230" y="632"/>
                      <a:pt x="317" y="632"/>
                    </a:cubicBezTo>
                    <a:lnTo>
                      <a:pt x="317" y="634"/>
                    </a:lnTo>
                    <a:close/>
                    <a:moveTo>
                      <a:pt x="93" y="541"/>
                    </a:moveTo>
                    <a:cubicBezTo>
                      <a:pt x="36" y="483"/>
                      <a:pt x="0" y="404"/>
                      <a:pt x="0" y="317"/>
                    </a:cubicBezTo>
                    <a:lnTo>
                      <a:pt x="2" y="317"/>
                    </a:lnTo>
                    <a:cubicBezTo>
                      <a:pt x="2" y="404"/>
                      <a:pt x="37" y="483"/>
                      <a:pt x="94" y="540"/>
                    </a:cubicBezTo>
                    <a:lnTo>
                      <a:pt x="93" y="541"/>
                    </a:lnTo>
                    <a:close/>
                    <a:moveTo>
                      <a:pt x="0" y="317"/>
                    </a:moveTo>
                    <a:lnTo>
                      <a:pt x="0" y="317"/>
                    </a:lnTo>
                    <a:lnTo>
                      <a:pt x="2" y="317"/>
                    </a:lnTo>
                    <a:lnTo>
                      <a:pt x="0" y="317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9" name="Freeform 17"/>
              <p:cNvSpPr>
                <a:spLocks noEditPoints="1"/>
              </p:cNvSpPr>
              <p:nvPr/>
            </p:nvSpPr>
            <p:spPr bwMode="auto">
              <a:xfrm>
                <a:off x="3426" y="1355"/>
                <a:ext cx="593" cy="241"/>
              </a:xfrm>
              <a:custGeom>
                <a:avLst/>
                <a:gdLst>
                  <a:gd name="T0" fmla="*/ 1068527 w 170"/>
                  <a:gd name="T1" fmla="*/ 115084 h 70"/>
                  <a:gd name="T2" fmla="*/ 646548 w 170"/>
                  <a:gd name="T3" fmla="*/ 108302 h 70"/>
                  <a:gd name="T4" fmla="*/ 653810 w 170"/>
                  <a:gd name="T5" fmla="*/ 51705 h 70"/>
                  <a:gd name="T6" fmla="*/ 697190 w 170"/>
                  <a:gd name="T7" fmla="*/ 4775 h 70"/>
                  <a:gd name="T8" fmla="*/ 545870 w 170"/>
                  <a:gd name="T9" fmla="*/ 0 h 70"/>
                  <a:gd name="T10" fmla="*/ 490059 w 170"/>
                  <a:gd name="T11" fmla="*/ 40195 h 70"/>
                  <a:gd name="T12" fmla="*/ 490059 w 170"/>
                  <a:gd name="T13" fmla="*/ 119980 h 70"/>
                  <a:gd name="T14" fmla="*/ 364085 w 170"/>
                  <a:gd name="T15" fmla="*/ 166338 h 70"/>
                  <a:gd name="T16" fmla="*/ 275843 w 170"/>
                  <a:gd name="T17" fmla="*/ 286363 h 70"/>
                  <a:gd name="T18" fmla="*/ 0 w 170"/>
                  <a:gd name="T19" fmla="*/ 401564 h 70"/>
                  <a:gd name="T20" fmla="*/ 264855 w 170"/>
                  <a:gd name="T21" fmla="*/ 389890 h 70"/>
                  <a:gd name="T22" fmla="*/ 338749 w 170"/>
                  <a:gd name="T23" fmla="*/ 354625 h 70"/>
                  <a:gd name="T24" fmla="*/ 427162 w 170"/>
                  <a:gd name="T25" fmla="*/ 263141 h 70"/>
                  <a:gd name="T26" fmla="*/ 515404 w 170"/>
                  <a:gd name="T27" fmla="*/ 251504 h 70"/>
                  <a:gd name="T28" fmla="*/ 522618 w 170"/>
                  <a:gd name="T29" fmla="*/ 326510 h 70"/>
                  <a:gd name="T30" fmla="*/ 578468 w 170"/>
                  <a:gd name="T31" fmla="*/ 378215 h 70"/>
                  <a:gd name="T32" fmla="*/ 704442 w 170"/>
                  <a:gd name="T33" fmla="*/ 378215 h 70"/>
                  <a:gd name="T34" fmla="*/ 653810 w 170"/>
                  <a:gd name="T35" fmla="*/ 314846 h 70"/>
                  <a:gd name="T36" fmla="*/ 646548 w 170"/>
                  <a:gd name="T37" fmla="*/ 234648 h 70"/>
                  <a:gd name="T38" fmla="*/ 1012251 w 170"/>
                  <a:gd name="T39" fmla="*/ 274805 h 70"/>
                  <a:gd name="T40" fmla="*/ 1068527 w 170"/>
                  <a:gd name="T41" fmla="*/ 115084 h 70"/>
                  <a:gd name="T42" fmla="*/ 1017895 w 170"/>
                  <a:gd name="T43" fmla="*/ 138386 h 70"/>
                  <a:gd name="T44" fmla="*/ 980285 w 170"/>
                  <a:gd name="T45" fmla="*/ 246739 h 70"/>
                  <a:gd name="T46" fmla="*/ 967253 w 170"/>
                  <a:gd name="T47" fmla="*/ 154829 h 70"/>
                  <a:gd name="T48" fmla="*/ 755084 w 170"/>
                  <a:gd name="T49" fmla="*/ 166338 h 70"/>
                  <a:gd name="T50" fmla="*/ 962205 w 170"/>
                  <a:gd name="T51" fmla="*/ 194869 h 70"/>
                  <a:gd name="T52" fmla="*/ 760254 w 170"/>
                  <a:gd name="T53" fmla="*/ 183360 h 70"/>
                  <a:gd name="T54" fmla="*/ 942092 w 170"/>
                  <a:gd name="T55" fmla="*/ 241379 h 70"/>
                  <a:gd name="T56" fmla="*/ 755084 w 170"/>
                  <a:gd name="T57" fmla="*/ 201755 h 70"/>
                  <a:gd name="T58" fmla="*/ 653810 w 170"/>
                  <a:gd name="T59" fmla="*/ 154829 h 70"/>
                  <a:gd name="T60" fmla="*/ 490059 w 170"/>
                  <a:gd name="T61" fmla="*/ 166338 h 70"/>
                  <a:gd name="T62" fmla="*/ 641375 w 170"/>
                  <a:gd name="T63" fmla="*/ 183360 h 70"/>
                  <a:gd name="T64" fmla="*/ 490059 w 170"/>
                  <a:gd name="T65" fmla="*/ 201755 h 70"/>
                  <a:gd name="T66" fmla="*/ 634283 w 170"/>
                  <a:gd name="T67" fmla="*/ 218208 h 70"/>
                  <a:gd name="T68" fmla="*/ 490059 w 170"/>
                  <a:gd name="T69" fmla="*/ 211426 h 70"/>
                  <a:gd name="T70" fmla="*/ 409079 w 170"/>
                  <a:gd name="T71" fmla="*/ 229718 h 70"/>
                  <a:gd name="T72" fmla="*/ 313453 w 170"/>
                  <a:gd name="T73" fmla="*/ 326510 h 70"/>
                  <a:gd name="T74" fmla="*/ 189052 w 170"/>
                  <a:gd name="T75" fmla="*/ 349694 h 70"/>
                  <a:gd name="T76" fmla="*/ 88242 w 170"/>
                  <a:gd name="T77" fmla="*/ 378215 h 70"/>
                  <a:gd name="T78" fmla="*/ 616078 w 170"/>
                  <a:gd name="T79" fmla="*/ 28531 h 70"/>
                  <a:gd name="T80" fmla="*/ 553136 w 170"/>
                  <a:gd name="T81" fmla="*/ 28531 h 70"/>
                  <a:gd name="T82" fmla="*/ 603765 w 170"/>
                  <a:gd name="T83" fmla="*/ 103003 h 70"/>
                  <a:gd name="T84" fmla="*/ 596513 w 170"/>
                  <a:gd name="T85" fmla="*/ 56601 h 70"/>
                  <a:gd name="T86" fmla="*/ 527840 w 170"/>
                  <a:gd name="T87" fmla="*/ 98228 h 70"/>
                  <a:gd name="T88" fmla="*/ 527840 w 170"/>
                  <a:gd name="T89" fmla="*/ 51705 h 70"/>
                  <a:gd name="T90" fmla="*/ 641375 w 170"/>
                  <a:gd name="T91" fmla="*/ 361369 h 70"/>
                  <a:gd name="T92" fmla="*/ 608948 w 170"/>
                  <a:gd name="T93" fmla="*/ 326510 h 70"/>
                  <a:gd name="T94" fmla="*/ 590904 w 170"/>
                  <a:gd name="T95" fmla="*/ 361369 h 70"/>
                  <a:gd name="T96" fmla="*/ 565572 w 170"/>
                  <a:gd name="T97" fmla="*/ 333241 h 70"/>
                  <a:gd name="T98" fmla="*/ 608948 w 170"/>
                  <a:gd name="T99" fmla="*/ 297990 h 70"/>
                  <a:gd name="T100" fmla="*/ 603765 w 170"/>
                  <a:gd name="T101" fmla="*/ 241379 h 70"/>
                  <a:gd name="T102" fmla="*/ 565572 w 170"/>
                  <a:gd name="T103" fmla="*/ 297990 h 70"/>
                  <a:gd name="T104" fmla="*/ 558306 w 170"/>
                  <a:gd name="T105" fmla="*/ 246739 h 70"/>
                  <a:gd name="T106" fmla="*/ 288107 w 170"/>
                  <a:gd name="T107" fmla="*/ 338185 h 70"/>
                  <a:gd name="T108" fmla="*/ 270077 w 170"/>
                  <a:gd name="T109" fmla="*/ 326510 h 70"/>
                  <a:gd name="T110" fmla="*/ 257763 w 170"/>
                  <a:gd name="T111" fmla="*/ 344919 h 70"/>
                  <a:gd name="T112" fmla="*/ 275843 w 170"/>
                  <a:gd name="T113" fmla="*/ 361369 h 70"/>
                  <a:gd name="T114" fmla="*/ 288107 w 170"/>
                  <a:gd name="T115" fmla="*/ 338185 h 70"/>
                  <a:gd name="T116" fmla="*/ 93425 w 170"/>
                  <a:gd name="T117" fmla="*/ 378215 h 70"/>
                  <a:gd name="T118" fmla="*/ 181835 w 170"/>
                  <a:gd name="T119" fmla="*/ 366134 h 70"/>
                  <a:gd name="T120" fmla="*/ 313453 w 170"/>
                  <a:gd name="T121" fmla="*/ 326510 h 70"/>
                  <a:gd name="T122" fmla="*/ 421382 w 170"/>
                  <a:gd name="T123" fmla="*/ 189677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70"/>
                  <a:gd name="T188" fmla="*/ 170 w 170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70">
                    <a:moveTo>
                      <a:pt x="170" y="20"/>
                    </a:moveTo>
                    <a:lnTo>
                      <a:pt x="103" y="19"/>
                    </a:lnTo>
                    <a:lnTo>
                      <a:pt x="104" y="9"/>
                    </a:lnTo>
                    <a:lnTo>
                      <a:pt x="111" y="1"/>
                    </a:lnTo>
                    <a:lnTo>
                      <a:pt x="87" y="0"/>
                    </a:lnTo>
                    <a:lnTo>
                      <a:pt x="78" y="7"/>
                    </a:lnTo>
                    <a:lnTo>
                      <a:pt x="78" y="21"/>
                    </a:lnTo>
                    <a:cubicBezTo>
                      <a:pt x="78" y="21"/>
                      <a:pt x="63" y="22"/>
                      <a:pt x="58" y="29"/>
                    </a:cubicBezTo>
                    <a:cubicBezTo>
                      <a:pt x="52" y="36"/>
                      <a:pt x="49" y="48"/>
                      <a:pt x="44" y="50"/>
                    </a:cubicBezTo>
                    <a:cubicBezTo>
                      <a:pt x="39" y="53"/>
                      <a:pt x="0" y="70"/>
                      <a:pt x="0" y="70"/>
                    </a:cubicBezTo>
                    <a:lnTo>
                      <a:pt x="42" y="68"/>
                    </a:lnTo>
                    <a:cubicBezTo>
                      <a:pt x="47" y="67"/>
                      <a:pt x="52" y="65"/>
                      <a:pt x="54" y="62"/>
                    </a:cubicBezTo>
                    <a:cubicBezTo>
                      <a:pt x="58" y="57"/>
                      <a:pt x="65" y="47"/>
                      <a:pt x="68" y="46"/>
                    </a:cubicBezTo>
                    <a:cubicBezTo>
                      <a:pt x="72" y="45"/>
                      <a:pt x="82" y="44"/>
                      <a:pt x="82" y="44"/>
                    </a:cubicBezTo>
                    <a:lnTo>
                      <a:pt x="83" y="57"/>
                    </a:lnTo>
                    <a:lnTo>
                      <a:pt x="92" y="66"/>
                    </a:lnTo>
                    <a:lnTo>
                      <a:pt x="112" y="66"/>
                    </a:lnTo>
                    <a:lnTo>
                      <a:pt x="104" y="55"/>
                    </a:lnTo>
                    <a:lnTo>
                      <a:pt x="103" y="41"/>
                    </a:lnTo>
                    <a:lnTo>
                      <a:pt x="161" y="48"/>
                    </a:lnTo>
                    <a:lnTo>
                      <a:pt x="170" y="20"/>
                    </a:lnTo>
                    <a:close/>
                    <a:moveTo>
                      <a:pt x="162" y="24"/>
                    </a:moveTo>
                    <a:lnTo>
                      <a:pt x="156" y="43"/>
                    </a:lnTo>
                    <a:moveTo>
                      <a:pt x="154" y="27"/>
                    </a:moveTo>
                    <a:lnTo>
                      <a:pt x="120" y="29"/>
                    </a:lnTo>
                    <a:moveTo>
                      <a:pt x="153" y="34"/>
                    </a:moveTo>
                    <a:lnTo>
                      <a:pt x="121" y="32"/>
                    </a:lnTo>
                    <a:moveTo>
                      <a:pt x="150" y="42"/>
                    </a:moveTo>
                    <a:lnTo>
                      <a:pt x="120" y="35"/>
                    </a:lnTo>
                    <a:moveTo>
                      <a:pt x="104" y="27"/>
                    </a:moveTo>
                    <a:lnTo>
                      <a:pt x="78" y="29"/>
                    </a:lnTo>
                    <a:moveTo>
                      <a:pt x="102" y="32"/>
                    </a:moveTo>
                    <a:lnTo>
                      <a:pt x="78" y="35"/>
                    </a:lnTo>
                    <a:moveTo>
                      <a:pt x="101" y="38"/>
                    </a:moveTo>
                    <a:lnTo>
                      <a:pt x="78" y="37"/>
                    </a:lnTo>
                    <a:moveTo>
                      <a:pt x="65" y="40"/>
                    </a:moveTo>
                    <a:lnTo>
                      <a:pt x="50" y="57"/>
                    </a:lnTo>
                    <a:moveTo>
                      <a:pt x="30" y="61"/>
                    </a:moveTo>
                    <a:lnTo>
                      <a:pt x="14" y="66"/>
                    </a:lnTo>
                    <a:moveTo>
                      <a:pt x="98" y="5"/>
                    </a:moveTo>
                    <a:lnTo>
                      <a:pt x="88" y="5"/>
                    </a:lnTo>
                    <a:moveTo>
                      <a:pt x="96" y="18"/>
                    </a:moveTo>
                    <a:lnTo>
                      <a:pt x="95" y="10"/>
                    </a:lnTo>
                    <a:moveTo>
                      <a:pt x="84" y="17"/>
                    </a:moveTo>
                    <a:lnTo>
                      <a:pt x="84" y="9"/>
                    </a:lnTo>
                    <a:moveTo>
                      <a:pt x="102" y="63"/>
                    </a:moveTo>
                    <a:lnTo>
                      <a:pt x="97" y="57"/>
                    </a:lnTo>
                    <a:moveTo>
                      <a:pt x="94" y="63"/>
                    </a:moveTo>
                    <a:lnTo>
                      <a:pt x="90" y="58"/>
                    </a:lnTo>
                    <a:moveTo>
                      <a:pt x="97" y="52"/>
                    </a:moveTo>
                    <a:lnTo>
                      <a:pt x="96" y="42"/>
                    </a:lnTo>
                    <a:moveTo>
                      <a:pt x="90" y="52"/>
                    </a:moveTo>
                    <a:lnTo>
                      <a:pt x="89" y="43"/>
                    </a:lnTo>
                    <a:moveTo>
                      <a:pt x="46" y="59"/>
                    </a:moveTo>
                    <a:cubicBezTo>
                      <a:pt x="46" y="58"/>
                      <a:pt x="45" y="57"/>
                      <a:pt x="43" y="57"/>
                    </a:cubicBezTo>
                    <a:cubicBezTo>
                      <a:pt x="42" y="57"/>
                      <a:pt x="41" y="59"/>
                      <a:pt x="41" y="60"/>
                    </a:cubicBezTo>
                    <a:cubicBezTo>
                      <a:pt x="41" y="62"/>
                      <a:pt x="42" y="63"/>
                      <a:pt x="44" y="63"/>
                    </a:cubicBezTo>
                    <a:cubicBezTo>
                      <a:pt x="45" y="62"/>
                      <a:pt x="47" y="61"/>
                      <a:pt x="46" y="59"/>
                    </a:cubicBezTo>
                    <a:close/>
                    <a:moveTo>
                      <a:pt x="15" y="66"/>
                    </a:moveTo>
                    <a:lnTo>
                      <a:pt x="29" y="64"/>
                    </a:lnTo>
                    <a:moveTo>
                      <a:pt x="50" y="57"/>
                    </a:moveTo>
                    <a:lnTo>
                      <a:pt x="67" y="33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0" name="Freeform 18"/>
              <p:cNvSpPr>
                <a:spLocks noEditPoints="1"/>
              </p:cNvSpPr>
              <p:nvPr/>
            </p:nvSpPr>
            <p:spPr bwMode="auto">
              <a:xfrm>
                <a:off x="3426" y="1355"/>
                <a:ext cx="593" cy="241"/>
              </a:xfrm>
              <a:custGeom>
                <a:avLst/>
                <a:gdLst>
                  <a:gd name="T0" fmla="*/ 1068527 w 170"/>
                  <a:gd name="T1" fmla="*/ 115084 h 70"/>
                  <a:gd name="T2" fmla="*/ 646548 w 170"/>
                  <a:gd name="T3" fmla="*/ 108302 h 70"/>
                  <a:gd name="T4" fmla="*/ 653810 w 170"/>
                  <a:gd name="T5" fmla="*/ 51705 h 70"/>
                  <a:gd name="T6" fmla="*/ 697190 w 170"/>
                  <a:gd name="T7" fmla="*/ 4775 h 70"/>
                  <a:gd name="T8" fmla="*/ 545870 w 170"/>
                  <a:gd name="T9" fmla="*/ 0 h 70"/>
                  <a:gd name="T10" fmla="*/ 490059 w 170"/>
                  <a:gd name="T11" fmla="*/ 40195 h 70"/>
                  <a:gd name="T12" fmla="*/ 490059 w 170"/>
                  <a:gd name="T13" fmla="*/ 119980 h 70"/>
                  <a:gd name="T14" fmla="*/ 364085 w 170"/>
                  <a:gd name="T15" fmla="*/ 166338 h 70"/>
                  <a:gd name="T16" fmla="*/ 275843 w 170"/>
                  <a:gd name="T17" fmla="*/ 286363 h 70"/>
                  <a:gd name="T18" fmla="*/ 0 w 170"/>
                  <a:gd name="T19" fmla="*/ 401564 h 70"/>
                  <a:gd name="T20" fmla="*/ 264855 w 170"/>
                  <a:gd name="T21" fmla="*/ 389890 h 70"/>
                  <a:gd name="T22" fmla="*/ 338749 w 170"/>
                  <a:gd name="T23" fmla="*/ 354625 h 70"/>
                  <a:gd name="T24" fmla="*/ 427162 w 170"/>
                  <a:gd name="T25" fmla="*/ 263141 h 70"/>
                  <a:gd name="T26" fmla="*/ 515404 w 170"/>
                  <a:gd name="T27" fmla="*/ 251504 h 70"/>
                  <a:gd name="T28" fmla="*/ 522618 w 170"/>
                  <a:gd name="T29" fmla="*/ 326510 h 70"/>
                  <a:gd name="T30" fmla="*/ 578468 w 170"/>
                  <a:gd name="T31" fmla="*/ 378215 h 70"/>
                  <a:gd name="T32" fmla="*/ 704442 w 170"/>
                  <a:gd name="T33" fmla="*/ 378215 h 70"/>
                  <a:gd name="T34" fmla="*/ 653810 w 170"/>
                  <a:gd name="T35" fmla="*/ 314846 h 70"/>
                  <a:gd name="T36" fmla="*/ 646548 w 170"/>
                  <a:gd name="T37" fmla="*/ 234648 h 70"/>
                  <a:gd name="T38" fmla="*/ 1012251 w 170"/>
                  <a:gd name="T39" fmla="*/ 274805 h 70"/>
                  <a:gd name="T40" fmla="*/ 1068527 w 170"/>
                  <a:gd name="T41" fmla="*/ 115084 h 70"/>
                  <a:gd name="T42" fmla="*/ 1017895 w 170"/>
                  <a:gd name="T43" fmla="*/ 138386 h 70"/>
                  <a:gd name="T44" fmla="*/ 980285 w 170"/>
                  <a:gd name="T45" fmla="*/ 246739 h 70"/>
                  <a:gd name="T46" fmla="*/ 967253 w 170"/>
                  <a:gd name="T47" fmla="*/ 154829 h 70"/>
                  <a:gd name="T48" fmla="*/ 755084 w 170"/>
                  <a:gd name="T49" fmla="*/ 166338 h 70"/>
                  <a:gd name="T50" fmla="*/ 962205 w 170"/>
                  <a:gd name="T51" fmla="*/ 194869 h 70"/>
                  <a:gd name="T52" fmla="*/ 760254 w 170"/>
                  <a:gd name="T53" fmla="*/ 183360 h 70"/>
                  <a:gd name="T54" fmla="*/ 942092 w 170"/>
                  <a:gd name="T55" fmla="*/ 241379 h 70"/>
                  <a:gd name="T56" fmla="*/ 755084 w 170"/>
                  <a:gd name="T57" fmla="*/ 201755 h 70"/>
                  <a:gd name="T58" fmla="*/ 653810 w 170"/>
                  <a:gd name="T59" fmla="*/ 154829 h 70"/>
                  <a:gd name="T60" fmla="*/ 490059 w 170"/>
                  <a:gd name="T61" fmla="*/ 166338 h 70"/>
                  <a:gd name="T62" fmla="*/ 641375 w 170"/>
                  <a:gd name="T63" fmla="*/ 183360 h 70"/>
                  <a:gd name="T64" fmla="*/ 490059 w 170"/>
                  <a:gd name="T65" fmla="*/ 201755 h 70"/>
                  <a:gd name="T66" fmla="*/ 634283 w 170"/>
                  <a:gd name="T67" fmla="*/ 218208 h 70"/>
                  <a:gd name="T68" fmla="*/ 490059 w 170"/>
                  <a:gd name="T69" fmla="*/ 211426 h 70"/>
                  <a:gd name="T70" fmla="*/ 409079 w 170"/>
                  <a:gd name="T71" fmla="*/ 229718 h 70"/>
                  <a:gd name="T72" fmla="*/ 313453 w 170"/>
                  <a:gd name="T73" fmla="*/ 326510 h 70"/>
                  <a:gd name="T74" fmla="*/ 189052 w 170"/>
                  <a:gd name="T75" fmla="*/ 349694 h 70"/>
                  <a:gd name="T76" fmla="*/ 88242 w 170"/>
                  <a:gd name="T77" fmla="*/ 378215 h 70"/>
                  <a:gd name="T78" fmla="*/ 616078 w 170"/>
                  <a:gd name="T79" fmla="*/ 28531 h 70"/>
                  <a:gd name="T80" fmla="*/ 553136 w 170"/>
                  <a:gd name="T81" fmla="*/ 28531 h 70"/>
                  <a:gd name="T82" fmla="*/ 603765 w 170"/>
                  <a:gd name="T83" fmla="*/ 103003 h 70"/>
                  <a:gd name="T84" fmla="*/ 596513 w 170"/>
                  <a:gd name="T85" fmla="*/ 56601 h 70"/>
                  <a:gd name="T86" fmla="*/ 527840 w 170"/>
                  <a:gd name="T87" fmla="*/ 98228 h 70"/>
                  <a:gd name="T88" fmla="*/ 527840 w 170"/>
                  <a:gd name="T89" fmla="*/ 51705 h 70"/>
                  <a:gd name="T90" fmla="*/ 641375 w 170"/>
                  <a:gd name="T91" fmla="*/ 361369 h 70"/>
                  <a:gd name="T92" fmla="*/ 608948 w 170"/>
                  <a:gd name="T93" fmla="*/ 326510 h 70"/>
                  <a:gd name="T94" fmla="*/ 590904 w 170"/>
                  <a:gd name="T95" fmla="*/ 361369 h 70"/>
                  <a:gd name="T96" fmla="*/ 565572 w 170"/>
                  <a:gd name="T97" fmla="*/ 333241 h 70"/>
                  <a:gd name="T98" fmla="*/ 608948 w 170"/>
                  <a:gd name="T99" fmla="*/ 297990 h 70"/>
                  <a:gd name="T100" fmla="*/ 603765 w 170"/>
                  <a:gd name="T101" fmla="*/ 241379 h 70"/>
                  <a:gd name="T102" fmla="*/ 565572 w 170"/>
                  <a:gd name="T103" fmla="*/ 297990 h 70"/>
                  <a:gd name="T104" fmla="*/ 558306 w 170"/>
                  <a:gd name="T105" fmla="*/ 246739 h 70"/>
                  <a:gd name="T106" fmla="*/ 288107 w 170"/>
                  <a:gd name="T107" fmla="*/ 338185 h 70"/>
                  <a:gd name="T108" fmla="*/ 270077 w 170"/>
                  <a:gd name="T109" fmla="*/ 326510 h 70"/>
                  <a:gd name="T110" fmla="*/ 257763 w 170"/>
                  <a:gd name="T111" fmla="*/ 344919 h 70"/>
                  <a:gd name="T112" fmla="*/ 275843 w 170"/>
                  <a:gd name="T113" fmla="*/ 361369 h 70"/>
                  <a:gd name="T114" fmla="*/ 288107 w 170"/>
                  <a:gd name="T115" fmla="*/ 338185 h 70"/>
                  <a:gd name="T116" fmla="*/ 93425 w 170"/>
                  <a:gd name="T117" fmla="*/ 378215 h 70"/>
                  <a:gd name="T118" fmla="*/ 181835 w 170"/>
                  <a:gd name="T119" fmla="*/ 366134 h 70"/>
                  <a:gd name="T120" fmla="*/ 313453 w 170"/>
                  <a:gd name="T121" fmla="*/ 326510 h 70"/>
                  <a:gd name="T122" fmla="*/ 421382 w 170"/>
                  <a:gd name="T123" fmla="*/ 189677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70"/>
                  <a:gd name="T188" fmla="*/ 170 w 170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70">
                    <a:moveTo>
                      <a:pt x="170" y="20"/>
                    </a:moveTo>
                    <a:lnTo>
                      <a:pt x="103" y="19"/>
                    </a:lnTo>
                    <a:lnTo>
                      <a:pt x="104" y="9"/>
                    </a:lnTo>
                    <a:lnTo>
                      <a:pt x="111" y="1"/>
                    </a:lnTo>
                    <a:lnTo>
                      <a:pt x="87" y="0"/>
                    </a:lnTo>
                    <a:lnTo>
                      <a:pt x="78" y="7"/>
                    </a:lnTo>
                    <a:lnTo>
                      <a:pt x="78" y="21"/>
                    </a:lnTo>
                    <a:cubicBezTo>
                      <a:pt x="78" y="21"/>
                      <a:pt x="63" y="22"/>
                      <a:pt x="58" y="29"/>
                    </a:cubicBezTo>
                    <a:cubicBezTo>
                      <a:pt x="52" y="36"/>
                      <a:pt x="49" y="48"/>
                      <a:pt x="44" y="50"/>
                    </a:cubicBezTo>
                    <a:cubicBezTo>
                      <a:pt x="39" y="53"/>
                      <a:pt x="0" y="70"/>
                      <a:pt x="0" y="70"/>
                    </a:cubicBezTo>
                    <a:lnTo>
                      <a:pt x="42" y="68"/>
                    </a:lnTo>
                    <a:cubicBezTo>
                      <a:pt x="47" y="67"/>
                      <a:pt x="52" y="65"/>
                      <a:pt x="54" y="62"/>
                    </a:cubicBezTo>
                    <a:cubicBezTo>
                      <a:pt x="58" y="57"/>
                      <a:pt x="65" y="47"/>
                      <a:pt x="68" y="46"/>
                    </a:cubicBezTo>
                    <a:cubicBezTo>
                      <a:pt x="72" y="45"/>
                      <a:pt x="82" y="44"/>
                      <a:pt x="82" y="44"/>
                    </a:cubicBezTo>
                    <a:lnTo>
                      <a:pt x="83" y="57"/>
                    </a:lnTo>
                    <a:lnTo>
                      <a:pt x="92" y="66"/>
                    </a:lnTo>
                    <a:lnTo>
                      <a:pt x="112" y="66"/>
                    </a:lnTo>
                    <a:lnTo>
                      <a:pt x="104" y="55"/>
                    </a:lnTo>
                    <a:lnTo>
                      <a:pt x="103" y="41"/>
                    </a:lnTo>
                    <a:lnTo>
                      <a:pt x="161" y="48"/>
                    </a:lnTo>
                    <a:lnTo>
                      <a:pt x="170" y="20"/>
                    </a:lnTo>
                    <a:close/>
                    <a:moveTo>
                      <a:pt x="162" y="24"/>
                    </a:moveTo>
                    <a:lnTo>
                      <a:pt x="156" y="43"/>
                    </a:lnTo>
                    <a:moveTo>
                      <a:pt x="154" y="27"/>
                    </a:moveTo>
                    <a:lnTo>
                      <a:pt x="120" y="29"/>
                    </a:lnTo>
                    <a:moveTo>
                      <a:pt x="153" y="34"/>
                    </a:moveTo>
                    <a:lnTo>
                      <a:pt x="121" y="32"/>
                    </a:lnTo>
                    <a:moveTo>
                      <a:pt x="150" y="42"/>
                    </a:moveTo>
                    <a:lnTo>
                      <a:pt x="120" y="35"/>
                    </a:lnTo>
                    <a:moveTo>
                      <a:pt x="104" y="27"/>
                    </a:moveTo>
                    <a:lnTo>
                      <a:pt x="78" y="29"/>
                    </a:lnTo>
                    <a:moveTo>
                      <a:pt x="102" y="32"/>
                    </a:moveTo>
                    <a:lnTo>
                      <a:pt x="78" y="35"/>
                    </a:lnTo>
                    <a:moveTo>
                      <a:pt x="101" y="38"/>
                    </a:moveTo>
                    <a:lnTo>
                      <a:pt x="78" y="37"/>
                    </a:lnTo>
                    <a:moveTo>
                      <a:pt x="65" y="40"/>
                    </a:moveTo>
                    <a:lnTo>
                      <a:pt x="50" y="57"/>
                    </a:lnTo>
                    <a:moveTo>
                      <a:pt x="30" y="61"/>
                    </a:moveTo>
                    <a:lnTo>
                      <a:pt x="14" y="66"/>
                    </a:lnTo>
                    <a:moveTo>
                      <a:pt x="98" y="5"/>
                    </a:moveTo>
                    <a:lnTo>
                      <a:pt x="88" y="5"/>
                    </a:lnTo>
                    <a:moveTo>
                      <a:pt x="96" y="18"/>
                    </a:moveTo>
                    <a:lnTo>
                      <a:pt x="95" y="10"/>
                    </a:lnTo>
                    <a:moveTo>
                      <a:pt x="84" y="17"/>
                    </a:moveTo>
                    <a:lnTo>
                      <a:pt x="84" y="9"/>
                    </a:lnTo>
                    <a:moveTo>
                      <a:pt x="102" y="63"/>
                    </a:moveTo>
                    <a:lnTo>
                      <a:pt x="97" y="57"/>
                    </a:lnTo>
                    <a:moveTo>
                      <a:pt x="94" y="63"/>
                    </a:moveTo>
                    <a:lnTo>
                      <a:pt x="90" y="58"/>
                    </a:lnTo>
                    <a:moveTo>
                      <a:pt x="97" y="52"/>
                    </a:moveTo>
                    <a:lnTo>
                      <a:pt x="96" y="42"/>
                    </a:lnTo>
                    <a:moveTo>
                      <a:pt x="90" y="52"/>
                    </a:moveTo>
                    <a:lnTo>
                      <a:pt x="89" y="43"/>
                    </a:lnTo>
                    <a:moveTo>
                      <a:pt x="46" y="59"/>
                    </a:moveTo>
                    <a:cubicBezTo>
                      <a:pt x="46" y="58"/>
                      <a:pt x="45" y="57"/>
                      <a:pt x="43" y="57"/>
                    </a:cubicBezTo>
                    <a:cubicBezTo>
                      <a:pt x="42" y="57"/>
                      <a:pt x="41" y="59"/>
                      <a:pt x="41" y="60"/>
                    </a:cubicBezTo>
                    <a:cubicBezTo>
                      <a:pt x="41" y="62"/>
                      <a:pt x="42" y="63"/>
                      <a:pt x="44" y="63"/>
                    </a:cubicBezTo>
                    <a:cubicBezTo>
                      <a:pt x="45" y="62"/>
                      <a:pt x="47" y="61"/>
                      <a:pt x="46" y="59"/>
                    </a:cubicBezTo>
                    <a:close/>
                    <a:moveTo>
                      <a:pt x="15" y="66"/>
                    </a:moveTo>
                    <a:lnTo>
                      <a:pt x="29" y="64"/>
                    </a:lnTo>
                    <a:moveTo>
                      <a:pt x="50" y="57"/>
                    </a:moveTo>
                    <a:lnTo>
                      <a:pt x="67" y="33"/>
                    </a:lnTo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1" name="Freeform 19"/>
              <p:cNvSpPr>
                <a:spLocks noEditPoints="1"/>
              </p:cNvSpPr>
              <p:nvPr/>
            </p:nvSpPr>
            <p:spPr bwMode="auto">
              <a:xfrm>
                <a:off x="3056" y="1438"/>
                <a:ext cx="412" cy="486"/>
              </a:xfrm>
              <a:custGeom>
                <a:avLst/>
                <a:gdLst>
                  <a:gd name="T0" fmla="*/ 690180 w 118"/>
                  <a:gd name="T1" fmla="*/ 0 h 141"/>
                  <a:gd name="T2" fmla="*/ 342389 w 118"/>
                  <a:gd name="T3" fmla="*/ 224694 h 141"/>
                  <a:gd name="T4" fmla="*/ 304671 w 118"/>
                  <a:gd name="T5" fmla="*/ 172764 h 141"/>
                  <a:gd name="T6" fmla="*/ 309695 w 118"/>
                  <a:gd name="T7" fmla="*/ 115727 h 141"/>
                  <a:gd name="T8" fmla="*/ 190396 w 118"/>
                  <a:gd name="T9" fmla="*/ 191239 h 141"/>
                  <a:gd name="T10" fmla="*/ 164978 w 118"/>
                  <a:gd name="T11" fmla="*/ 248112 h 141"/>
                  <a:gd name="T12" fmla="*/ 215336 w 118"/>
                  <a:gd name="T13" fmla="*/ 318719 h 141"/>
                  <a:gd name="T14" fmla="*/ 144766 w 118"/>
                  <a:gd name="T15" fmla="*/ 427673 h 141"/>
                  <a:gd name="T16" fmla="*/ 157698 w 118"/>
                  <a:gd name="T17" fmla="*/ 571653 h 141"/>
                  <a:gd name="T18" fmla="*/ 0 w 118"/>
                  <a:gd name="T19" fmla="*/ 814822 h 141"/>
                  <a:gd name="T20" fmla="*/ 208643 w 118"/>
                  <a:gd name="T21" fmla="*/ 659164 h 141"/>
                  <a:gd name="T22" fmla="*/ 246400 w 118"/>
                  <a:gd name="T23" fmla="*/ 590128 h 141"/>
                  <a:gd name="T24" fmla="*/ 258872 w 118"/>
                  <a:gd name="T25" fmla="*/ 474401 h 141"/>
                  <a:gd name="T26" fmla="*/ 322215 w 118"/>
                  <a:gd name="T27" fmla="*/ 415971 h 141"/>
                  <a:gd name="T28" fmla="*/ 378827 w 118"/>
                  <a:gd name="T29" fmla="*/ 468056 h 141"/>
                  <a:gd name="T30" fmla="*/ 454628 w 118"/>
                  <a:gd name="T31" fmla="*/ 479768 h 141"/>
                  <a:gd name="T32" fmla="*/ 563553 w 118"/>
                  <a:gd name="T33" fmla="*/ 415971 h 141"/>
                  <a:gd name="T34" fmla="*/ 480036 w 118"/>
                  <a:gd name="T35" fmla="*/ 387304 h 141"/>
                  <a:gd name="T36" fmla="*/ 423983 w 118"/>
                  <a:gd name="T37" fmla="*/ 328863 h 141"/>
                  <a:gd name="T38" fmla="*/ 746621 w 118"/>
                  <a:gd name="T39" fmla="*/ 167811 h 141"/>
                  <a:gd name="T40" fmla="*/ 690180 w 118"/>
                  <a:gd name="T41" fmla="*/ 0 h 141"/>
                  <a:gd name="T42" fmla="*/ 657496 w 118"/>
                  <a:gd name="T43" fmla="*/ 47128 h 141"/>
                  <a:gd name="T44" fmla="*/ 703078 w 118"/>
                  <a:gd name="T45" fmla="*/ 156099 h 141"/>
                  <a:gd name="T46" fmla="*/ 632504 w 118"/>
                  <a:gd name="T47" fmla="*/ 87097 h 141"/>
                  <a:gd name="T48" fmla="*/ 461737 w 118"/>
                  <a:gd name="T49" fmla="*/ 214536 h 141"/>
                  <a:gd name="T50" fmla="*/ 652255 w 118"/>
                  <a:gd name="T51" fmla="*/ 127429 h 141"/>
                  <a:gd name="T52" fmla="*/ 480036 w 118"/>
                  <a:gd name="T53" fmla="*/ 224694 h 141"/>
                  <a:gd name="T54" fmla="*/ 664773 w 118"/>
                  <a:gd name="T55" fmla="*/ 172764 h 141"/>
                  <a:gd name="T56" fmla="*/ 487312 w 118"/>
                  <a:gd name="T57" fmla="*/ 243207 h 141"/>
                  <a:gd name="T58" fmla="*/ 373038 w 118"/>
                  <a:gd name="T59" fmla="*/ 259862 h 141"/>
                  <a:gd name="T60" fmla="*/ 246400 w 118"/>
                  <a:gd name="T61" fmla="*/ 359088 h 141"/>
                  <a:gd name="T62" fmla="*/ 378827 w 118"/>
                  <a:gd name="T63" fmla="*/ 295288 h 141"/>
                  <a:gd name="T64" fmla="*/ 266159 w 118"/>
                  <a:gd name="T65" fmla="*/ 387304 h 141"/>
                  <a:gd name="T66" fmla="*/ 398442 w 118"/>
                  <a:gd name="T67" fmla="*/ 323507 h 141"/>
                  <a:gd name="T68" fmla="*/ 279095 w 118"/>
                  <a:gd name="T69" fmla="*/ 392660 h 141"/>
                  <a:gd name="T70" fmla="*/ 228272 w 118"/>
                  <a:gd name="T71" fmla="*/ 450984 h 141"/>
                  <a:gd name="T72" fmla="*/ 208643 w 118"/>
                  <a:gd name="T73" fmla="*/ 583369 h 141"/>
                  <a:gd name="T74" fmla="*/ 119347 w 118"/>
                  <a:gd name="T75" fmla="*/ 670880 h 141"/>
                  <a:gd name="T76" fmla="*/ 63294 w 118"/>
                  <a:gd name="T77" fmla="*/ 746224 h 141"/>
                  <a:gd name="T78" fmla="*/ 258872 w 118"/>
                  <a:gd name="T79" fmla="*/ 172764 h 141"/>
                  <a:gd name="T80" fmla="*/ 208643 w 118"/>
                  <a:gd name="T81" fmla="*/ 207777 h 141"/>
                  <a:gd name="T82" fmla="*/ 304671 w 118"/>
                  <a:gd name="T83" fmla="*/ 243207 h 141"/>
                  <a:gd name="T84" fmla="*/ 266159 w 118"/>
                  <a:gd name="T85" fmla="*/ 207777 h 141"/>
                  <a:gd name="T86" fmla="*/ 240744 w 118"/>
                  <a:gd name="T87" fmla="*/ 283576 h 141"/>
                  <a:gd name="T88" fmla="*/ 208643 w 118"/>
                  <a:gd name="T89" fmla="*/ 243207 h 141"/>
                  <a:gd name="T90" fmla="*/ 492934 w 118"/>
                  <a:gd name="T91" fmla="*/ 434432 h 141"/>
                  <a:gd name="T92" fmla="*/ 449401 w 118"/>
                  <a:gd name="T93" fmla="*/ 422720 h 141"/>
                  <a:gd name="T94" fmla="*/ 454628 w 118"/>
                  <a:gd name="T95" fmla="*/ 462686 h 141"/>
                  <a:gd name="T96" fmla="*/ 416703 w 118"/>
                  <a:gd name="T97" fmla="*/ 450984 h 141"/>
                  <a:gd name="T98" fmla="*/ 429053 w 118"/>
                  <a:gd name="T99" fmla="*/ 398889 h 141"/>
                  <a:gd name="T100" fmla="*/ 391299 w 118"/>
                  <a:gd name="T101" fmla="*/ 359088 h 141"/>
                  <a:gd name="T102" fmla="*/ 398442 w 118"/>
                  <a:gd name="T103" fmla="*/ 422720 h 141"/>
                  <a:gd name="T104" fmla="*/ 360689 w 118"/>
                  <a:gd name="T105" fmla="*/ 387304 h 141"/>
                  <a:gd name="T106" fmla="*/ 202865 w 118"/>
                  <a:gd name="T107" fmla="*/ 607200 h 141"/>
                  <a:gd name="T108" fmla="*/ 177450 w 118"/>
                  <a:gd name="T109" fmla="*/ 607200 h 141"/>
                  <a:gd name="T110" fmla="*/ 170170 w 118"/>
                  <a:gd name="T111" fmla="*/ 630511 h 141"/>
                  <a:gd name="T112" fmla="*/ 195588 w 118"/>
                  <a:gd name="T113" fmla="*/ 630511 h 141"/>
                  <a:gd name="T114" fmla="*/ 202865 w 118"/>
                  <a:gd name="T115" fmla="*/ 607200 h 141"/>
                  <a:gd name="T116" fmla="*/ 63294 w 118"/>
                  <a:gd name="T117" fmla="*/ 746224 h 141"/>
                  <a:gd name="T118" fmla="*/ 132245 w 118"/>
                  <a:gd name="T119" fmla="*/ 687380 h 141"/>
                  <a:gd name="T120" fmla="*/ 208643 w 118"/>
                  <a:gd name="T121" fmla="*/ 578412 h 141"/>
                  <a:gd name="T122" fmla="*/ 202865 w 118"/>
                  <a:gd name="T123" fmla="*/ 410601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109" y="0"/>
                    </a:moveTo>
                    <a:lnTo>
                      <a:pt x="54" y="39"/>
                    </a:lnTo>
                    <a:lnTo>
                      <a:pt x="48" y="30"/>
                    </a:lnTo>
                    <a:lnTo>
                      <a:pt x="49" y="20"/>
                    </a:lnTo>
                    <a:lnTo>
                      <a:pt x="30" y="33"/>
                    </a:lnTo>
                    <a:lnTo>
                      <a:pt x="26" y="43"/>
                    </a:lnTo>
                    <a:lnTo>
                      <a:pt x="34" y="55"/>
                    </a:lnTo>
                    <a:cubicBezTo>
                      <a:pt x="34" y="55"/>
                      <a:pt x="24" y="65"/>
                      <a:pt x="23" y="74"/>
                    </a:cubicBezTo>
                    <a:cubicBezTo>
                      <a:pt x="22" y="83"/>
                      <a:pt x="27" y="94"/>
                      <a:pt x="25" y="99"/>
                    </a:cubicBezTo>
                    <a:cubicBezTo>
                      <a:pt x="22" y="104"/>
                      <a:pt x="0" y="141"/>
                      <a:pt x="0" y="141"/>
                    </a:cubicBezTo>
                    <a:lnTo>
                      <a:pt x="33" y="114"/>
                    </a:lnTo>
                    <a:cubicBezTo>
                      <a:pt x="37" y="110"/>
                      <a:pt x="39" y="106"/>
                      <a:pt x="39" y="102"/>
                    </a:cubicBezTo>
                    <a:cubicBezTo>
                      <a:pt x="40" y="96"/>
                      <a:pt x="39" y="84"/>
                      <a:pt x="41" y="82"/>
                    </a:cubicBezTo>
                    <a:cubicBezTo>
                      <a:pt x="44" y="78"/>
                      <a:pt x="51" y="72"/>
                      <a:pt x="51" y="72"/>
                    </a:cubicBezTo>
                    <a:lnTo>
                      <a:pt x="60" y="81"/>
                    </a:lnTo>
                    <a:lnTo>
                      <a:pt x="72" y="83"/>
                    </a:lnTo>
                    <a:lnTo>
                      <a:pt x="89" y="72"/>
                    </a:lnTo>
                    <a:lnTo>
                      <a:pt x="76" y="67"/>
                    </a:lnTo>
                    <a:lnTo>
                      <a:pt x="67" y="57"/>
                    </a:lnTo>
                    <a:lnTo>
                      <a:pt x="118" y="29"/>
                    </a:lnTo>
                    <a:lnTo>
                      <a:pt x="109" y="0"/>
                    </a:lnTo>
                    <a:close/>
                    <a:moveTo>
                      <a:pt x="104" y="8"/>
                    </a:moveTo>
                    <a:lnTo>
                      <a:pt x="111" y="27"/>
                    </a:lnTo>
                    <a:moveTo>
                      <a:pt x="100" y="15"/>
                    </a:moveTo>
                    <a:lnTo>
                      <a:pt x="73" y="37"/>
                    </a:lnTo>
                    <a:moveTo>
                      <a:pt x="103" y="22"/>
                    </a:moveTo>
                    <a:lnTo>
                      <a:pt x="76" y="39"/>
                    </a:lnTo>
                    <a:moveTo>
                      <a:pt x="105" y="30"/>
                    </a:moveTo>
                    <a:lnTo>
                      <a:pt x="77" y="42"/>
                    </a:lnTo>
                    <a:moveTo>
                      <a:pt x="59" y="45"/>
                    </a:moveTo>
                    <a:lnTo>
                      <a:pt x="39" y="62"/>
                    </a:lnTo>
                    <a:moveTo>
                      <a:pt x="60" y="51"/>
                    </a:moveTo>
                    <a:lnTo>
                      <a:pt x="42" y="67"/>
                    </a:lnTo>
                    <a:moveTo>
                      <a:pt x="63" y="56"/>
                    </a:moveTo>
                    <a:lnTo>
                      <a:pt x="44" y="68"/>
                    </a:lnTo>
                    <a:moveTo>
                      <a:pt x="36" y="78"/>
                    </a:moveTo>
                    <a:lnTo>
                      <a:pt x="33" y="101"/>
                    </a:lnTo>
                    <a:moveTo>
                      <a:pt x="19" y="116"/>
                    </a:moveTo>
                    <a:lnTo>
                      <a:pt x="10" y="129"/>
                    </a:lnTo>
                    <a:moveTo>
                      <a:pt x="41" y="30"/>
                    </a:moveTo>
                    <a:lnTo>
                      <a:pt x="33" y="36"/>
                    </a:lnTo>
                    <a:moveTo>
                      <a:pt x="48" y="42"/>
                    </a:moveTo>
                    <a:lnTo>
                      <a:pt x="42" y="36"/>
                    </a:lnTo>
                    <a:moveTo>
                      <a:pt x="38" y="49"/>
                    </a:moveTo>
                    <a:lnTo>
                      <a:pt x="33" y="42"/>
                    </a:lnTo>
                    <a:moveTo>
                      <a:pt x="78" y="75"/>
                    </a:moveTo>
                    <a:lnTo>
                      <a:pt x="71" y="73"/>
                    </a:lnTo>
                    <a:moveTo>
                      <a:pt x="72" y="80"/>
                    </a:moveTo>
                    <a:lnTo>
                      <a:pt x="66" y="78"/>
                    </a:lnTo>
                    <a:moveTo>
                      <a:pt x="68" y="69"/>
                    </a:moveTo>
                    <a:lnTo>
                      <a:pt x="62" y="62"/>
                    </a:lnTo>
                    <a:moveTo>
                      <a:pt x="63" y="73"/>
                    </a:moveTo>
                    <a:lnTo>
                      <a:pt x="57" y="67"/>
                    </a:lnTo>
                    <a:moveTo>
                      <a:pt x="32" y="105"/>
                    </a:moveTo>
                    <a:cubicBezTo>
                      <a:pt x="31" y="104"/>
                      <a:pt x="29" y="104"/>
                      <a:pt x="28" y="105"/>
                    </a:cubicBezTo>
                    <a:cubicBezTo>
                      <a:pt x="27" y="106"/>
                      <a:pt x="26" y="108"/>
                      <a:pt x="27" y="109"/>
                    </a:cubicBezTo>
                    <a:cubicBezTo>
                      <a:pt x="29" y="110"/>
                      <a:pt x="30" y="110"/>
                      <a:pt x="31" y="109"/>
                    </a:cubicBezTo>
                    <a:cubicBezTo>
                      <a:pt x="33" y="108"/>
                      <a:pt x="33" y="106"/>
                      <a:pt x="32" y="105"/>
                    </a:cubicBezTo>
                    <a:close/>
                    <a:moveTo>
                      <a:pt x="10" y="129"/>
                    </a:moveTo>
                    <a:lnTo>
                      <a:pt x="21" y="119"/>
                    </a:lnTo>
                    <a:moveTo>
                      <a:pt x="33" y="100"/>
                    </a:moveTo>
                    <a:lnTo>
                      <a:pt x="32" y="71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2" name="Freeform 20"/>
              <p:cNvSpPr>
                <a:spLocks noEditPoints="1"/>
              </p:cNvSpPr>
              <p:nvPr/>
            </p:nvSpPr>
            <p:spPr bwMode="auto">
              <a:xfrm>
                <a:off x="3056" y="1438"/>
                <a:ext cx="412" cy="486"/>
              </a:xfrm>
              <a:custGeom>
                <a:avLst/>
                <a:gdLst>
                  <a:gd name="T0" fmla="*/ 690180 w 118"/>
                  <a:gd name="T1" fmla="*/ 0 h 141"/>
                  <a:gd name="T2" fmla="*/ 342389 w 118"/>
                  <a:gd name="T3" fmla="*/ 224694 h 141"/>
                  <a:gd name="T4" fmla="*/ 304671 w 118"/>
                  <a:gd name="T5" fmla="*/ 172764 h 141"/>
                  <a:gd name="T6" fmla="*/ 309695 w 118"/>
                  <a:gd name="T7" fmla="*/ 115727 h 141"/>
                  <a:gd name="T8" fmla="*/ 190396 w 118"/>
                  <a:gd name="T9" fmla="*/ 191239 h 141"/>
                  <a:gd name="T10" fmla="*/ 164978 w 118"/>
                  <a:gd name="T11" fmla="*/ 248112 h 141"/>
                  <a:gd name="T12" fmla="*/ 215336 w 118"/>
                  <a:gd name="T13" fmla="*/ 318719 h 141"/>
                  <a:gd name="T14" fmla="*/ 144766 w 118"/>
                  <a:gd name="T15" fmla="*/ 427673 h 141"/>
                  <a:gd name="T16" fmla="*/ 157698 w 118"/>
                  <a:gd name="T17" fmla="*/ 571653 h 141"/>
                  <a:gd name="T18" fmla="*/ 0 w 118"/>
                  <a:gd name="T19" fmla="*/ 814822 h 141"/>
                  <a:gd name="T20" fmla="*/ 208643 w 118"/>
                  <a:gd name="T21" fmla="*/ 659164 h 141"/>
                  <a:gd name="T22" fmla="*/ 246400 w 118"/>
                  <a:gd name="T23" fmla="*/ 590128 h 141"/>
                  <a:gd name="T24" fmla="*/ 258872 w 118"/>
                  <a:gd name="T25" fmla="*/ 474401 h 141"/>
                  <a:gd name="T26" fmla="*/ 322215 w 118"/>
                  <a:gd name="T27" fmla="*/ 415971 h 141"/>
                  <a:gd name="T28" fmla="*/ 378827 w 118"/>
                  <a:gd name="T29" fmla="*/ 468056 h 141"/>
                  <a:gd name="T30" fmla="*/ 454628 w 118"/>
                  <a:gd name="T31" fmla="*/ 479768 h 141"/>
                  <a:gd name="T32" fmla="*/ 563553 w 118"/>
                  <a:gd name="T33" fmla="*/ 415971 h 141"/>
                  <a:gd name="T34" fmla="*/ 480036 w 118"/>
                  <a:gd name="T35" fmla="*/ 387304 h 141"/>
                  <a:gd name="T36" fmla="*/ 423983 w 118"/>
                  <a:gd name="T37" fmla="*/ 328863 h 141"/>
                  <a:gd name="T38" fmla="*/ 746621 w 118"/>
                  <a:gd name="T39" fmla="*/ 167811 h 141"/>
                  <a:gd name="T40" fmla="*/ 690180 w 118"/>
                  <a:gd name="T41" fmla="*/ 0 h 141"/>
                  <a:gd name="T42" fmla="*/ 657496 w 118"/>
                  <a:gd name="T43" fmla="*/ 47128 h 141"/>
                  <a:gd name="T44" fmla="*/ 703078 w 118"/>
                  <a:gd name="T45" fmla="*/ 156099 h 141"/>
                  <a:gd name="T46" fmla="*/ 632504 w 118"/>
                  <a:gd name="T47" fmla="*/ 87097 h 141"/>
                  <a:gd name="T48" fmla="*/ 461737 w 118"/>
                  <a:gd name="T49" fmla="*/ 214536 h 141"/>
                  <a:gd name="T50" fmla="*/ 652255 w 118"/>
                  <a:gd name="T51" fmla="*/ 127429 h 141"/>
                  <a:gd name="T52" fmla="*/ 480036 w 118"/>
                  <a:gd name="T53" fmla="*/ 224694 h 141"/>
                  <a:gd name="T54" fmla="*/ 664773 w 118"/>
                  <a:gd name="T55" fmla="*/ 172764 h 141"/>
                  <a:gd name="T56" fmla="*/ 487312 w 118"/>
                  <a:gd name="T57" fmla="*/ 243207 h 141"/>
                  <a:gd name="T58" fmla="*/ 373038 w 118"/>
                  <a:gd name="T59" fmla="*/ 259862 h 141"/>
                  <a:gd name="T60" fmla="*/ 246400 w 118"/>
                  <a:gd name="T61" fmla="*/ 359088 h 141"/>
                  <a:gd name="T62" fmla="*/ 378827 w 118"/>
                  <a:gd name="T63" fmla="*/ 295288 h 141"/>
                  <a:gd name="T64" fmla="*/ 266159 w 118"/>
                  <a:gd name="T65" fmla="*/ 387304 h 141"/>
                  <a:gd name="T66" fmla="*/ 398442 w 118"/>
                  <a:gd name="T67" fmla="*/ 323507 h 141"/>
                  <a:gd name="T68" fmla="*/ 279095 w 118"/>
                  <a:gd name="T69" fmla="*/ 392660 h 141"/>
                  <a:gd name="T70" fmla="*/ 228272 w 118"/>
                  <a:gd name="T71" fmla="*/ 450984 h 141"/>
                  <a:gd name="T72" fmla="*/ 208643 w 118"/>
                  <a:gd name="T73" fmla="*/ 583369 h 141"/>
                  <a:gd name="T74" fmla="*/ 119347 w 118"/>
                  <a:gd name="T75" fmla="*/ 670880 h 141"/>
                  <a:gd name="T76" fmla="*/ 63294 w 118"/>
                  <a:gd name="T77" fmla="*/ 746224 h 141"/>
                  <a:gd name="T78" fmla="*/ 258872 w 118"/>
                  <a:gd name="T79" fmla="*/ 172764 h 141"/>
                  <a:gd name="T80" fmla="*/ 208643 w 118"/>
                  <a:gd name="T81" fmla="*/ 207777 h 141"/>
                  <a:gd name="T82" fmla="*/ 304671 w 118"/>
                  <a:gd name="T83" fmla="*/ 243207 h 141"/>
                  <a:gd name="T84" fmla="*/ 266159 w 118"/>
                  <a:gd name="T85" fmla="*/ 207777 h 141"/>
                  <a:gd name="T86" fmla="*/ 240744 w 118"/>
                  <a:gd name="T87" fmla="*/ 283576 h 141"/>
                  <a:gd name="T88" fmla="*/ 208643 w 118"/>
                  <a:gd name="T89" fmla="*/ 243207 h 141"/>
                  <a:gd name="T90" fmla="*/ 492934 w 118"/>
                  <a:gd name="T91" fmla="*/ 434432 h 141"/>
                  <a:gd name="T92" fmla="*/ 449401 w 118"/>
                  <a:gd name="T93" fmla="*/ 422720 h 141"/>
                  <a:gd name="T94" fmla="*/ 454628 w 118"/>
                  <a:gd name="T95" fmla="*/ 462686 h 141"/>
                  <a:gd name="T96" fmla="*/ 416703 w 118"/>
                  <a:gd name="T97" fmla="*/ 450984 h 141"/>
                  <a:gd name="T98" fmla="*/ 429053 w 118"/>
                  <a:gd name="T99" fmla="*/ 398889 h 141"/>
                  <a:gd name="T100" fmla="*/ 391299 w 118"/>
                  <a:gd name="T101" fmla="*/ 359088 h 141"/>
                  <a:gd name="T102" fmla="*/ 398442 w 118"/>
                  <a:gd name="T103" fmla="*/ 422720 h 141"/>
                  <a:gd name="T104" fmla="*/ 360689 w 118"/>
                  <a:gd name="T105" fmla="*/ 387304 h 141"/>
                  <a:gd name="T106" fmla="*/ 202865 w 118"/>
                  <a:gd name="T107" fmla="*/ 607200 h 141"/>
                  <a:gd name="T108" fmla="*/ 177450 w 118"/>
                  <a:gd name="T109" fmla="*/ 607200 h 141"/>
                  <a:gd name="T110" fmla="*/ 170170 w 118"/>
                  <a:gd name="T111" fmla="*/ 630511 h 141"/>
                  <a:gd name="T112" fmla="*/ 195588 w 118"/>
                  <a:gd name="T113" fmla="*/ 630511 h 141"/>
                  <a:gd name="T114" fmla="*/ 202865 w 118"/>
                  <a:gd name="T115" fmla="*/ 607200 h 141"/>
                  <a:gd name="T116" fmla="*/ 63294 w 118"/>
                  <a:gd name="T117" fmla="*/ 746224 h 141"/>
                  <a:gd name="T118" fmla="*/ 132245 w 118"/>
                  <a:gd name="T119" fmla="*/ 687380 h 141"/>
                  <a:gd name="T120" fmla="*/ 208643 w 118"/>
                  <a:gd name="T121" fmla="*/ 578412 h 141"/>
                  <a:gd name="T122" fmla="*/ 202865 w 118"/>
                  <a:gd name="T123" fmla="*/ 410601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109" y="0"/>
                    </a:moveTo>
                    <a:lnTo>
                      <a:pt x="54" y="39"/>
                    </a:lnTo>
                    <a:lnTo>
                      <a:pt x="48" y="30"/>
                    </a:lnTo>
                    <a:lnTo>
                      <a:pt x="49" y="20"/>
                    </a:lnTo>
                    <a:lnTo>
                      <a:pt x="30" y="33"/>
                    </a:lnTo>
                    <a:lnTo>
                      <a:pt x="26" y="43"/>
                    </a:lnTo>
                    <a:lnTo>
                      <a:pt x="34" y="55"/>
                    </a:lnTo>
                    <a:cubicBezTo>
                      <a:pt x="34" y="55"/>
                      <a:pt x="24" y="65"/>
                      <a:pt x="23" y="74"/>
                    </a:cubicBezTo>
                    <a:cubicBezTo>
                      <a:pt x="22" y="83"/>
                      <a:pt x="27" y="94"/>
                      <a:pt x="25" y="99"/>
                    </a:cubicBezTo>
                    <a:cubicBezTo>
                      <a:pt x="22" y="104"/>
                      <a:pt x="0" y="141"/>
                      <a:pt x="0" y="141"/>
                    </a:cubicBezTo>
                    <a:lnTo>
                      <a:pt x="33" y="114"/>
                    </a:lnTo>
                    <a:cubicBezTo>
                      <a:pt x="37" y="110"/>
                      <a:pt x="39" y="106"/>
                      <a:pt x="39" y="102"/>
                    </a:cubicBezTo>
                    <a:cubicBezTo>
                      <a:pt x="40" y="96"/>
                      <a:pt x="39" y="84"/>
                      <a:pt x="41" y="82"/>
                    </a:cubicBezTo>
                    <a:cubicBezTo>
                      <a:pt x="44" y="78"/>
                      <a:pt x="51" y="72"/>
                      <a:pt x="51" y="72"/>
                    </a:cubicBezTo>
                    <a:lnTo>
                      <a:pt x="60" y="81"/>
                    </a:lnTo>
                    <a:lnTo>
                      <a:pt x="72" y="83"/>
                    </a:lnTo>
                    <a:lnTo>
                      <a:pt x="89" y="72"/>
                    </a:lnTo>
                    <a:lnTo>
                      <a:pt x="76" y="67"/>
                    </a:lnTo>
                    <a:lnTo>
                      <a:pt x="67" y="57"/>
                    </a:lnTo>
                    <a:lnTo>
                      <a:pt x="118" y="29"/>
                    </a:lnTo>
                    <a:lnTo>
                      <a:pt x="109" y="0"/>
                    </a:lnTo>
                    <a:close/>
                    <a:moveTo>
                      <a:pt x="104" y="8"/>
                    </a:moveTo>
                    <a:lnTo>
                      <a:pt x="111" y="27"/>
                    </a:lnTo>
                    <a:moveTo>
                      <a:pt x="100" y="15"/>
                    </a:moveTo>
                    <a:lnTo>
                      <a:pt x="73" y="37"/>
                    </a:lnTo>
                    <a:moveTo>
                      <a:pt x="103" y="22"/>
                    </a:moveTo>
                    <a:lnTo>
                      <a:pt x="76" y="39"/>
                    </a:lnTo>
                    <a:moveTo>
                      <a:pt x="105" y="30"/>
                    </a:moveTo>
                    <a:lnTo>
                      <a:pt x="77" y="42"/>
                    </a:lnTo>
                    <a:moveTo>
                      <a:pt x="59" y="45"/>
                    </a:moveTo>
                    <a:lnTo>
                      <a:pt x="39" y="62"/>
                    </a:lnTo>
                    <a:moveTo>
                      <a:pt x="60" y="51"/>
                    </a:moveTo>
                    <a:lnTo>
                      <a:pt x="42" y="67"/>
                    </a:lnTo>
                    <a:moveTo>
                      <a:pt x="63" y="56"/>
                    </a:moveTo>
                    <a:lnTo>
                      <a:pt x="44" y="68"/>
                    </a:lnTo>
                    <a:moveTo>
                      <a:pt x="36" y="78"/>
                    </a:moveTo>
                    <a:lnTo>
                      <a:pt x="33" y="101"/>
                    </a:lnTo>
                    <a:moveTo>
                      <a:pt x="19" y="116"/>
                    </a:moveTo>
                    <a:lnTo>
                      <a:pt x="10" y="129"/>
                    </a:lnTo>
                    <a:moveTo>
                      <a:pt x="41" y="30"/>
                    </a:moveTo>
                    <a:lnTo>
                      <a:pt x="33" y="36"/>
                    </a:lnTo>
                    <a:moveTo>
                      <a:pt x="48" y="42"/>
                    </a:moveTo>
                    <a:lnTo>
                      <a:pt x="42" y="36"/>
                    </a:lnTo>
                    <a:moveTo>
                      <a:pt x="38" y="49"/>
                    </a:moveTo>
                    <a:lnTo>
                      <a:pt x="33" y="42"/>
                    </a:lnTo>
                    <a:moveTo>
                      <a:pt x="78" y="75"/>
                    </a:moveTo>
                    <a:lnTo>
                      <a:pt x="71" y="73"/>
                    </a:lnTo>
                    <a:moveTo>
                      <a:pt x="72" y="80"/>
                    </a:moveTo>
                    <a:lnTo>
                      <a:pt x="66" y="78"/>
                    </a:lnTo>
                    <a:moveTo>
                      <a:pt x="68" y="69"/>
                    </a:moveTo>
                    <a:lnTo>
                      <a:pt x="62" y="62"/>
                    </a:lnTo>
                    <a:moveTo>
                      <a:pt x="63" y="73"/>
                    </a:moveTo>
                    <a:lnTo>
                      <a:pt x="57" y="67"/>
                    </a:lnTo>
                    <a:moveTo>
                      <a:pt x="32" y="105"/>
                    </a:moveTo>
                    <a:cubicBezTo>
                      <a:pt x="31" y="104"/>
                      <a:pt x="29" y="104"/>
                      <a:pt x="28" y="105"/>
                    </a:cubicBezTo>
                    <a:cubicBezTo>
                      <a:pt x="27" y="106"/>
                      <a:pt x="26" y="108"/>
                      <a:pt x="27" y="109"/>
                    </a:cubicBezTo>
                    <a:cubicBezTo>
                      <a:pt x="29" y="110"/>
                      <a:pt x="30" y="110"/>
                      <a:pt x="31" y="109"/>
                    </a:cubicBezTo>
                    <a:cubicBezTo>
                      <a:pt x="33" y="108"/>
                      <a:pt x="33" y="106"/>
                      <a:pt x="32" y="105"/>
                    </a:cubicBezTo>
                    <a:close/>
                    <a:moveTo>
                      <a:pt x="10" y="129"/>
                    </a:moveTo>
                    <a:lnTo>
                      <a:pt x="21" y="119"/>
                    </a:lnTo>
                    <a:moveTo>
                      <a:pt x="33" y="100"/>
                    </a:moveTo>
                    <a:lnTo>
                      <a:pt x="32" y="71"/>
                    </a:lnTo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3" name="Freeform 21"/>
              <p:cNvSpPr>
                <a:spLocks noEditPoints="1"/>
              </p:cNvSpPr>
              <p:nvPr/>
            </p:nvSpPr>
            <p:spPr bwMode="auto">
              <a:xfrm>
                <a:off x="2816" y="1789"/>
                <a:ext cx="247" cy="615"/>
              </a:xfrm>
              <a:custGeom>
                <a:avLst/>
                <a:gdLst>
                  <a:gd name="T0" fmla="*/ 278129 w 71"/>
                  <a:gd name="T1" fmla="*/ 0 h 178"/>
                  <a:gd name="T2" fmla="*/ 141635 w 71"/>
                  <a:gd name="T3" fmla="*/ 370786 h 178"/>
                  <a:gd name="T4" fmla="*/ 79948 w 71"/>
                  <a:gd name="T5" fmla="*/ 351973 h 178"/>
                  <a:gd name="T6" fmla="*/ 49341 w 71"/>
                  <a:gd name="T7" fmla="*/ 299391 h 178"/>
                  <a:gd name="T8" fmla="*/ 0 w 71"/>
                  <a:gd name="T9" fmla="*/ 428779 h 178"/>
                  <a:gd name="T10" fmla="*/ 17850 w 71"/>
                  <a:gd name="T11" fmla="*/ 488334 h 178"/>
                  <a:gd name="T12" fmla="*/ 104422 w 71"/>
                  <a:gd name="T13" fmla="*/ 523849 h 178"/>
                  <a:gd name="T14" fmla="*/ 117175 w 71"/>
                  <a:gd name="T15" fmla="*/ 646386 h 178"/>
                  <a:gd name="T16" fmla="*/ 216031 w 71"/>
                  <a:gd name="T17" fmla="*/ 763685 h 178"/>
                  <a:gd name="T18" fmla="*/ 246638 w 71"/>
                  <a:gd name="T19" fmla="*/ 1046243 h 178"/>
                  <a:gd name="T20" fmla="*/ 313881 w 71"/>
                  <a:gd name="T21" fmla="*/ 804558 h 178"/>
                  <a:gd name="T22" fmla="*/ 301159 w 71"/>
                  <a:gd name="T23" fmla="*/ 728170 h 178"/>
                  <a:gd name="T24" fmla="*/ 233930 w 71"/>
                  <a:gd name="T25" fmla="*/ 622871 h 178"/>
                  <a:gd name="T26" fmla="*/ 246638 w 71"/>
                  <a:gd name="T27" fmla="*/ 541086 h 178"/>
                  <a:gd name="T28" fmla="*/ 326043 w 71"/>
                  <a:gd name="T29" fmla="*/ 552916 h 178"/>
                  <a:gd name="T30" fmla="*/ 395475 w 71"/>
                  <a:gd name="T31" fmla="*/ 523849 h 178"/>
                  <a:gd name="T32" fmla="*/ 437663 w 71"/>
                  <a:gd name="T33" fmla="*/ 404691 h 178"/>
                  <a:gd name="T34" fmla="*/ 351095 w 71"/>
                  <a:gd name="T35" fmla="*/ 435213 h 178"/>
                  <a:gd name="T36" fmla="*/ 271098 w 71"/>
                  <a:gd name="T37" fmla="*/ 416531 h 178"/>
                  <a:gd name="T38" fmla="*/ 425490 w 71"/>
                  <a:gd name="T39" fmla="*/ 105300 h 178"/>
                  <a:gd name="T40" fmla="*/ 278129 w 71"/>
                  <a:gd name="T41" fmla="*/ 0 h 178"/>
                  <a:gd name="T42" fmla="*/ 283866 w 71"/>
                  <a:gd name="T43" fmla="*/ 52717 h 178"/>
                  <a:gd name="T44" fmla="*/ 382718 w 71"/>
                  <a:gd name="T45" fmla="*/ 124102 h 178"/>
                  <a:gd name="T46" fmla="*/ 283866 w 71"/>
                  <a:gd name="T47" fmla="*/ 105300 h 178"/>
                  <a:gd name="T48" fmla="*/ 228788 w 71"/>
                  <a:gd name="T49" fmla="*/ 294402 h 178"/>
                  <a:gd name="T50" fmla="*/ 321079 w 71"/>
                  <a:gd name="T51" fmla="*/ 124102 h 178"/>
                  <a:gd name="T52" fmla="*/ 246638 w 71"/>
                  <a:gd name="T53" fmla="*/ 299391 h 178"/>
                  <a:gd name="T54" fmla="*/ 363271 w 71"/>
                  <a:gd name="T55" fmla="*/ 158052 h 178"/>
                  <a:gd name="T56" fmla="*/ 266016 w 71"/>
                  <a:gd name="T57" fmla="*/ 311231 h 178"/>
                  <a:gd name="T58" fmla="*/ 184408 w 71"/>
                  <a:gd name="T59" fmla="*/ 388027 h 178"/>
                  <a:gd name="T60" fmla="*/ 154392 w 71"/>
                  <a:gd name="T61" fmla="*/ 534235 h 178"/>
                  <a:gd name="T62" fmla="*/ 216031 w 71"/>
                  <a:gd name="T63" fmla="*/ 404691 h 178"/>
                  <a:gd name="T64" fmla="*/ 184408 w 71"/>
                  <a:gd name="T65" fmla="*/ 546079 h 178"/>
                  <a:gd name="T66" fmla="*/ 253245 w 71"/>
                  <a:gd name="T67" fmla="*/ 423372 h 178"/>
                  <a:gd name="T68" fmla="*/ 203904 w 71"/>
                  <a:gd name="T69" fmla="*/ 546079 h 178"/>
                  <a:gd name="T70" fmla="*/ 196702 w 71"/>
                  <a:gd name="T71" fmla="*/ 622871 h 178"/>
                  <a:gd name="T72" fmla="*/ 258814 w 71"/>
                  <a:gd name="T73" fmla="*/ 740011 h 178"/>
                  <a:gd name="T74" fmla="*/ 246638 w 71"/>
                  <a:gd name="T75" fmla="*/ 857141 h 178"/>
                  <a:gd name="T76" fmla="*/ 246638 w 71"/>
                  <a:gd name="T77" fmla="*/ 957607 h 178"/>
                  <a:gd name="T78" fmla="*/ 49341 w 71"/>
                  <a:gd name="T79" fmla="*/ 376197 h 178"/>
                  <a:gd name="T80" fmla="*/ 30016 w 71"/>
                  <a:gd name="T81" fmla="*/ 435213 h 178"/>
                  <a:gd name="T82" fmla="*/ 124377 w 71"/>
                  <a:gd name="T83" fmla="*/ 411542 h 178"/>
                  <a:gd name="T84" fmla="*/ 67243 w 71"/>
                  <a:gd name="T85" fmla="*/ 404691 h 178"/>
                  <a:gd name="T86" fmla="*/ 92294 w 71"/>
                  <a:gd name="T87" fmla="*/ 476090 h 178"/>
                  <a:gd name="T88" fmla="*/ 49341 w 71"/>
                  <a:gd name="T89" fmla="*/ 464294 h 178"/>
                  <a:gd name="T90" fmla="*/ 395475 w 71"/>
                  <a:gd name="T91" fmla="*/ 464294 h 178"/>
                  <a:gd name="T92" fmla="*/ 351095 w 71"/>
                  <a:gd name="T93" fmla="*/ 476090 h 178"/>
                  <a:gd name="T94" fmla="*/ 382718 w 71"/>
                  <a:gd name="T95" fmla="*/ 505167 h 178"/>
                  <a:gd name="T96" fmla="*/ 345539 w 71"/>
                  <a:gd name="T97" fmla="*/ 516997 h 178"/>
                  <a:gd name="T98" fmla="*/ 321079 w 71"/>
                  <a:gd name="T99" fmla="*/ 464294 h 178"/>
                  <a:gd name="T100" fmla="*/ 266016 w 71"/>
                  <a:gd name="T101" fmla="*/ 452453 h 178"/>
                  <a:gd name="T102" fmla="*/ 313881 w 71"/>
                  <a:gd name="T103" fmla="*/ 505167 h 178"/>
                  <a:gd name="T104" fmla="*/ 258814 w 71"/>
                  <a:gd name="T105" fmla="*/ 493327 h 178"/>
                  <a:gd name="T106" fmla="*/ 271098 w 71"/>
                  <a:gd name="T107" fmla="*/ 763685 h 178"/>
                  <a:gd name="T108" fmla="*/ 253245 w 71"/>
                  <a:gd name="T109" fmla="*/ 775933 h 178"/>
                  <a:gd name="T110" fmla="*/ 266016 w 71"/>
                  <a:gd name="T111" fmla="*/ 799569 h 178"/>
                  <a:gd name="T112" fmla="*/ 283866 w 71"/>
                  <a:gd name="T113" fmla="*/ 787773 h 178"/>
                  <a:gd name="T114" fmla="*/ 271098 w 71"/>
                  <a:gd name="T115" fmla="*/ 763685 h 178"/>
                  <a:gd name="T116" fmla="*/ 253245 w 71"/>
                  <a:gd name="T117" fmla="*/ 952784 h 178"/>
                  <a:gd name="T118" fmla="*/ 266016 w 71"/>
                  <a:gd name="T119" fmla="*/ 869558 h 178"/>
                  <a:gd name="T120" fmla="*/ 258814 w 71"/>
                  <a:gd name="T121" fmla="*/ 740011 h 178"/>
                  <a:gd name="T122" fmla="*/ 154392 w 71"/>
                  <a:gd name="T123" fmla="*/ 605633 h 1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178"/>
                  <a:gd name="T188" fmla="*/ 71 w 71"/>
                  <a:gd name="T189" fmla="*/ 178 h 1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178">
                    <a:moveTo>
                      <a:pt x="45" y="0"/>
                    </a:moveTo>
                    <a:lnTo>
                      <a:pt x="23" y="63"/>
                    </a:lnTo>
                    <a:lnTo>
                      <a:pt x="13" y="60"/>
                    </a:lnTo>
                    <a:lnTo>
                      <a:pt x="8" y="51"/>
                    </a:lnTo>
                    <a:lnTo>
                      <a:pt x="0" y="73"/>
                    </a:lnTo>
                    <a:lnTo>
                      <a:pt x="3" y="83"/>
                    </a:lnTo>
                    <a:lnTo>
                      <a:pt x="17" y="89"/>
                    </a:lnTo>
                    <a:cubicBezTo>
                      <a:pt x="17" y="89"/>
                      <a:pt x="14" y="103"/>
                      <a:pt x="19" y="110"/>
                    </a:cubicBezTo>
                    <a:cubicBezTo>
                      <a:pt x="23" y="118"/>
                      <a:pt x="33" y="124"/>
                      <a:pt x="35" y="130"/>
                    </a:cubicBezTo>
                    <a:cubicBezTo>
                      <a:pt x="36" y="135"/>
                      <a:pt x="40" y="178"/>
                      <a:pt x="40" y="178"/>
                    </a:cubicBezTo>
                    <a:lnTo>
                      <a:pt x="51" y="137"/>
                    </a:lnTo>
                    <a:cubicBezTo>
                      <a:pt x="51" y="131"/>
                      <a:pt x="51" y="127"/>
                      <a:pt x="49" y="124"/>
                    </a:cubicBezTo>
                    <a:cubicBezTo>
                      <a:pt x="45" y="118"/>
                      <a:pt x="38" y="109"/>
                      <a:pt x="38" y="106"/>
                    </a:cubicBezTo>
                    <a:cubicBezTo>
                      <a:pt x="38" y="101"/>
                      <a:pt x="40" y="92"/>
                      <a:pt x="40" y="92"/>
                    </a:cubicBezTo>
                    <a:lnTo>
                      <a:pt x="53" y="94"/>
                    </a:lnTo>
                    <a:lnTo>
                      <a:pt x="64" y="89"/>
                    </a:lnTo>
                    <a:lnTo>
                      <a:pt x="71" y="69"/>
                    </a:lnTo>
                    <a:lnTo>
                      <a:pt x="57" y="74"/>
                    </a:lnTo>
                    <a:lnTo>
                      <a:pt x="44" y="71"/>
                    </a:lnTo>
                    <a:lnTo>
                      <a:pt x="69" y="18"/>
                    </a:lnTo>
                    <a:lnTo>
                      <a:pt x="45" y="0"/>
                    </a:lnTo>
                    <a:close/>
                    <a:moveTo>
                      <a:pt x="46" y="9"/>
                    </a:moveTo>
                    <a:lnTo>
                      <a:pt x="62" y="21"/>
                    </a:lnTo>
                    <a:moveTo>
                      <a:pt x="46" y="18"/>
                    </a:moveTo>
                    <a:lnTo>
                      <a:pt x="37" y="50"/>
                    </a:lnTo>
                    <a:moveTo>
                      <a:pt x="52" y="21"/>
                    </a:moveTo>
                    <a:lnTo>
                      <a:pt x="40" y="51"/>
                    </a:lnTo>
                    <a:moveTo>
                      <a:pt x="59" y="27"/>
                    </a:moveTo>
                    <a:lnTo>
                      <a:pt x="43" y="53"/>
                    </a:lnTo>
                    <a:moveTo>
                      <a:pt x="30" y="66"/>
                    </a:moveTo>
                    <a:lnTo>
                      <a:pt x="25" y="91"/>
                    </a:lnTo>
                    <a:moveTo>
                      <a:pt x="35" y="69"/>
                    </a:moveTo>
                    <a:lnTo>
                      <a:pt x="30" y="93"/>
                    </a:lnTo>
                    <a:moveTo>
                      <a:pt x="41" y="72"/>
                    </a:moveTo>
                    <a:lnTo>
                      <a:pt x="33" y="93"/>
                    </a:lnTo>
                    <a:moveTo>
                      <a:pt x="32" y="106"/>
                    </a:moveTo>
                    <a:lnTo>
                      <a:pt x="42" y="126"/>
                    </a:lnTo>
                    <a:moveTo>
                      <a:pt x="40" y="146"/>
                    </a:moveTo>
                    <a:lnTo>
                      <a:pt x="40" y="163"/>
                    </a:lnTo>
                    <a:moveTo>
                      <a:pt x="8" y="64"/>
                    </a:moveTo>
                    <a:lnTo>
                      <a:pt x="5" y="74"/>
                    </a:lnTo>
                    <a:moveTo>
                      <a:pt x="20" y="70"/>
                    </a:moveTo>
                    <a:lnTo>
                      <a:pt x="11" y="69"/>
                    </a:lnTo>
                    <a:moveTo>
                      <a:pt x="15" y="81"/>
                    </a:moveTo>
                    <a:lnTo>
                      <a:pt x="8" y="79"/>
                    </a:lnTo>
                    <a:moveTo>
                      <a:pt x="64" y="79"/>
                    </a:moveTo>
                    <a:lnTo>
                      <a:pt x="57" y="81"/>
                    </a:lnTo>
                    <a:moveTo>
                      <a:pt x="62" y="86"/>
                    </a:moveTo>
                    <a:lnTo>
                      <a:pt x="56" y="88"/>
                    </a:lnTo>
                    <a:moveTo>
                      <a:pt x="52" y="79"/>
                    </a:moveTo>
                    <a:lnTo>
                      <a:pt x="43" y="77"/>
                    </a:lnTo>
                    <a:moveTo>
                      <a:pt x="51" y="86"/>
                    </a:moveTo>
                    <a:lnTo>
                      <a:pt x="42" y="84"/>
                    </a:lnTo>
                    <a:moveTo>
                      <a:pt x="44" y="130"/>
                    </a:moveTo>
                    <a:cubicBezTo>
                      <a:pt x="42" y="130"/>
                      <a:pt x="41" y="131"/>
                      <a:pt x="41" y="132"/>
                    </a:cubicBezTo>
                    <a:cubicBezTo>
                      <a:pt x="40" y="134"/>
                      <a:pt x="41" y="135"/>
                      <a:pt x="43" y="136"/>
                    </a:cubicBezTo>
                    <a:cubicBezTo>
                      <a:pt x="44" y="136"/>
                      <a:pt x="46" y="135"/>
                      <a:pt x="46" y="134"/>
                    </a:cubicBezTo>
                    <a:cubicBezTo>
                      <a:pt x="46" y="132"/>
                      <a:pt x="45" y="131"/>
                      <a:pt x="44" y="130"/>
                    </a:cubicBezTo>
                    <a:close/>
                    <a:moveTo>
                      <a:pt x="41" y="162"/>
                    </a:moveTo>
                    <a:lnTo>
                      <a:pt x="43" y="148"/>
                    </a:lnTo>
                    <a:moveTo>
                      <a:pt x="42" y="126"/>
                    </a:moveTo>
                    <a:lnTo>
                      <a:pt x="25" y="103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4" name="Freeform 22"/>
              <p:cNvSpPr>
                <a:spLocks noEditPoints="1"/>
              </p:cNvSpPr>
              <p:nvPr/>
            </p:nvSpPr>
            <p:spPr bwMode="auto">
              <a:xfrm>
                <a:off x="2812" y="1786"/>
                <a:ext cx="255" cy="618"/>
              </a:xfrm>
              <a:custGeom>
                <a:avLst/>
                <a:gdLst>
                  <a:gd name="T0" fmla="*/ 152294 w 73"/>
                  <a:gd name="T1" fmla="*/ 379231 h 179"/>
                  <a:gd name="T2" fmla="*/ 152294 w 73"/>
                  <a:gd name="T3" fmla="*/ 374249 h 179"/>
                  <a:gd name="T4" fmla="*/ 50930 w 73"/>
                  <a:gd name="T5" fmla="*/ 304622 h 179"/>
                  <a:gd name="T6" fmla="*/ 56128 w 73"/>
                  <a:gd name="T7" fmla="*/ 304622 h 179"/>
                  <a:gd name="T8" fmla="*/ 0 w 73"/>
                  <a:gd name="T9" fmla="*/ 431654 h 179"/>
                  <a:gd name="T10" fmla="*/ 0 w 73"/>
                  <a:gd name="T11" fmla="*/ 431654 h 179"/>
                  <a:gd name="T12" fmla="*/ 30687 w 73"/>
                  <a:gd name="T13" fmla="*/ 491037 h 179"/>
                  <a:gd name="T14" fmla="*/ 114359 w 73"/>
                  <a:gd name="T15" fmla="*/ 526847 h 179"/>
                  <a:gd name="T16" fmla="*/ 114359 w 73"/>
                  <a:gd name="T17" fmla="*/ 526847 h 179"/>
                  <a:gd name="T18" fmla="*/ 177906 w 73"/>
                  <a:gd name="T19" fmla="*/ 701054 h 179"/>
                  <a:gd name="T20" fmla="*/ 170623 w 73"/>
                  <a:gd name="T21" fmla="*/ 707838 h 179"/>
                  <a:gd name="T22" fmla="*/ 260135 w 73"/>
                  <a:gd name="T23" fmla="*/ 1046861 h 179"/>
                  <a:gd name="T24" fmla="*/ 254291 w 73"/>
                  <a:gd name="T25" fmla="*/ 1041475 h 179"/>
                  <a:gd name="T26" fmla="*/ 330847 w 73"/>
                  <a:gd name="T27" fmla="*/ 805913 h 179"/>
                  <a:gd name="T28" fmla="*/ 310433 w 73"/>
                  <a:gd name="T29" fmla="*/ 731463 h 179"/>
                  <a:gd name="T30" fmla="*/ 317719 w 73"/>
                  <a:gd name="T31" fmla="*/ 725038 h 179"/>
                  <a:gd name="T32" fmla="*/ 241810 w 73"/>
                  <a:gd name="T33" fmla="*/ 625040 h 179"/>
                  <a:gd name="T34" fmla="*/ 247008 w 73"/>
                  <a:gd name="T35" fmla="*/ 625040 h 179"/>
                  <a:gd name="T36" fmla="*/ 260135 w 73"/>
                  <a:gd name="T37" fmla="*/ 538623 h 179"/>
                  <a:gd name="T38" fmla="*/ 343209 w 73"/>
                  <a:gd name="T39" fmla="*/ 555240 h 179"/>
                  <a:gd name="T40" fmla="*/ 419716 w 73"/>
                  <a:gd name="T41" fmla="*/ 526847 h 179"/>
                  <a:gd name="T42" fmla="*/ 419716 w 73"/>
                  <a:gd name="T43" fmla="*/ 526847 h 179"/>
                  <a:gd name="T44" fmla="*/ 457690 w 73"/>
                  <a:gd name="T45" fmla="*/ 415037 h 179"/>
                  <a:gd name="T46" fmla="*/ 368821 w 73"/>
                  <a:gd name="T47" fmla="*/ 438614 h 179"/>
                  <a:gd name="T48" fmla="*/ 284982 w 73"/>
                  <a:gd name="T49" fmla="*/ 426803 h 179"/>
                  <a:gd name="T50" fmla="*/ 445205 w 73"/>
                  <a:gd name="T51" fmla="*/ 111810 h 179"/>
                  <a:gd name="T52" fmla="*/ 445205 w 73"/>
                  <a:gd name="T53" fmla="*/ 104977 h 179"/>
                  <a:gd name="T54" fmla="*/ 284982 w 73"/>
                  <a:gd name="T55" fmla="*/ 0 h 179"/>
                  <a:gd name="T56" fmla="*/ 292275 w 73"/>
                  <a:gd name="T57" fmla="*/ 64237 h 179"/>
                  <a:gd name="T58" fmla="*/ 343209 w 73"/>
                  <a:gd name="T59" fmla="*/ 128603 h 179"/>
                  <a:gd name="T60" fmla="*/ 279780 w 73"/>
                  <a:gd name="T61" fmla="*/ 314994 h 179"/>
                  <a:gd name="T62" fmla="*/ 203396 w 73"/>
                  <a:gd name="T63" fmla="*/ 391449 h 179"/>
                  <a:gd name="T64" fmla="*/ 216355 w 73"/>
                  <a:gd name="T65" fmla="*/ 550424 h 179"/>
                  <a:gd name="T66" fmla="*/ 203396 w 73"/>
                  <a:gd name="T67" fmla="*/ 631824 h 179"/>
                  <a:gd name="T68" fmla="*/ 56128 w 73"/>
                  <a:gd name="T69" fmla="*/ 379231 h 179"/>
                  <a:gd name="T70" fmla="*/ 81583 w 73"/>
                  <a:gd name="T71" fmla="*/ 403226 h 179"/>
                  <a:gd name="T72" fmla="*/ 101996 w 73"/>
                  <a:gd name="T73" fmla="*/ 486069 h 179"/>
                  <a:gd name="T74" fmla="*/ 368821 w 73"/>
                  <a:gd name="T75" fmla="*/ 526847 h 179"/>
                  <a:gd name="T76" fmla="*/ 336045 w 73"/>
                  <a:gd name="T77" fmla="*/ 467460 h 179"/>
                  <a:gd name="T78" fmla="*/ 284982 w 73"/>
                  <a:gd name="T79" fmla="*/ 772086 h 179"/>
                  <a:gd name="T80" fmla="*/ 284982 w 73"/>
                  <a:gd name="T81" fmla="*/ 765695 h 179"/>
                  <a:gd name="T82" fmla="*/ 279780 w 73"/>
                  <a:gd name="T83" fmla="*/ 772086 h 179"/>
                  <a:gd name="T84" fmla="*/ 279780 w 73"/>
                  <a:gd name="T85" fmla="*/ 760271 h 179"/>
                  <a:gd name="T86" fmla="*/ 266824 w 73"/>
                  <a:gd name="T87" fmla="*/ 784421 h 179"/>
                  <a:gd name="T88" fmla="*/ 266824 w 73"/>
                  <a:gd name="T89" fmla="*/ 777472 h 179"/>
                  <a:gd name="T90" fmla="*/ 272448 w 73"/>
                  <a:gd name="T91" fmla="*/ 789286 h 179"/>
                  <a:gd name="T92" fmla="*/ 279780 w 73"/>
                  <a:gd name="T93" fmla="*/ 801049 h 179"/>
                  <a:gd name="T94" fmla="*/ 279780 w 73"/>
                  <a:gd name="T95" fmla="*/ 796067 h 179"/>
                  <a:gd name="T96" fmla="*/ 279780 w 73"/>
                  <a:gd name="T97" fmla="*/ 805913 h 179"/>
                  <a:gd name="T98" fmla="*/ 279780 w 73"/>
                  <a:gd name="T99" fmla="*/ 796067 h 179"/>
                  <a:gd name="T100" fmla="*/ 279780 w 73"/>
                  <a:gd name="T101" fmla="*/ 805913 h 179"/>
                  <a:gd name="T102" fmla="*/ 292275 w 73"/>
                  <a:gd name="T103" fmla="*/ 784421 h 179"/>
                  <a:gd name="T104" fmla="*/ 305225 w 73"/>
                  <a:gd name="T105" fmla="*/ 789286 h 179"/>
                  <a:gd name="T106" fmla="*/ 292275 w 73"/>
                  <a:gd name="T107" fmla="*/ 777472 h 179"/>
                  <a:gd name="T108" fmla="*/ 292275 w 73"/>
                  <a:gd name="T109" fmla="*/ 777472 h 179"/>
                  <a:gd name="T110" fmla="*/ 284982 w 73"/>
                  <a:gd name="T111" fmla="*/ 765695 h 179"/>
                  <a:gd name="T112" fmla="*/ 260135 w 73"/>
                  <a:gd name="T113" fmla="*/ 953647 h 179"/>
                  <a:gd name="T114" fmla="*/ 165425 w 73"/>
                  <a:gd name="T115" fmla="*/ 602857 h 1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"/>
                  <a:gd name="T175" fmla="*/ 0 h 179"/>
                  <a:gd name="T176" fmla="*/ 73 w 73"/>
                  <a:gd name="T177" fmla="*/ 179 h 1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" h="179">
                    <a:moveTo>
                      <a:pt x="46" y="1"/>
                    </a:moveTo>
                    <a:lnTo>
                      <a:pt x="25" y="65"/>
                    </a:lnTo>
                    <a:lnTo>
                      <a:pt x="23" y="64"/>
                    </a:lnTo>
                    <a:lnTo>
                      <a:pt x="45" y="1"/>
                    </a:lnTo>
                    <a:lnTo>
                      <a:pt x="46" y="1"/>
                    </a:lnTo>
                    <a:close/>
                    <a:moveTo>
                      <a:pt x="25" y="65"/>
                    </a:moveTo>
                    <a:lnTo>
                      <a:pt x="24" y="65"/>
                    </a:lnTo>
                    <a:lnTo>
                      <a:pt x="24" y="64"/>
                    </a:lnTo>
                    <a:lnTo>
                      <a:pt x="25" y="65"/>
                    </a:lnTo>
                    <a:close/>
                    <a:moveTo>
                      <a:pt x="24" y="65"/>
                    </a:moveTo>
                    <a:lnTo>
                      <a:pt x="14" y="62"/>
                    </a:lnTo>
                    <a:lnTo>
                      <a:pt x="14" y="60"/>
                    </a:lnTo>
                    <a:lnTo>
                      <a:pt x="24" y="64"/>
                    </a:lnTo>
                    <a:lnTo>
                      <a:pt x="24" y="65"/>
                    </a:lnTo>
                    <a:close/>
                    <a:moveTo>
                      <a:pt x="14" y="62"/>
                    </a:moveTo>
                    <a:lnTo>
                      <a:pt x="14" y="61"/>
                    </a:lnTo>
                    <a:lnTo>
                      <a:pt x="14" y="62"/>
                    </a:lnTo>
                    <a:close/>
                    <a:moveTo>
                      <a:pt x="14" y="61"/>
                    </a:moveTo>
                    <a:lnTo>
                      <a:pt x="8" y="52"/>
                    </a:lnTo>
                    <a:lnTo>
                      <a:pt x="10" y="51"/>
                    </a:lnTo>
                    <a:lnTo>
                      <a:pt x="15" y="61"/>
                    </a:lnTo>
                    <a:lnTo>
                      <a:pt x="14" y="61"/>
                    </a:lnTo>
                    <a:close/>
                    <a:moveTo>
                      <a:pt x="8" y="52"/>
                    </a:moveTo>
                    <a:lnTo>
                      <a:pt x="9" y="50"/>
                    </a:lnTo>
                    <a:lnTo>
                      <a:pt x="10" y="51"/>
                    </a:lnTo>
                    <a:lnTo>
                      <a:pt x="9" y="52"/>
                    </a:lnTo>
                    <a:lnTo>
                      <a:pt x="8" y="52"/>
                    </a:lnTo>
                    <a:close/>
                    <a:moveTo>
                      <a:pt x="10" y="52"/>
                    </a:moveTo>
                    <a:lnTo>
                      <a:pt x="2" y="74"/>
                    </a:lnTo>
                    <a:lnTo>
                      <a:pt x="0" y="74"/>
                    </a:lnTo>
                    <a:lnTo>
                      <a:pt x="8" y="52"/>
                    </a:lnTo>
                    <a:lnTo>
                      <a:pt x="10" y="52"/>
                    </a:lnTo>
                    <a:close/>
                    <a:moveTo>
                      <a:pt x="0" y="74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0" y="74"/>
                    </a:lnTo>
                    <a:close/>
                    <a:moveTo>
                      <a:pt x="2" y="74"/>
                    </a:moveTo>
                    <a:lnTo>
                      <a:pt x="5" y="84"/>
                    </a:lnTo>
                    <a:lnTo>
                      <a:pt x="4" y="85"/>
                    </a:lnTo>
                    <a:lnTo>
                      <a:pt x="0" y="74"/>
                    </a:lnTo>
                    <a:lnTo>
                      <a:pt x="2" y="74"/>
                    </a:lnTo>
                    <a:close/>
                    <a:moveTo>
                      <a:pt x="4" y="85"/>
                    </a:moveTo>
                    <a:lnTo>
                      <a:pt x="4" y="85"/>
                    </a:lnTo>
                    <a:lnTo>
                      <a:pt x="4" y="84"/>
                    </a:lnTo>
                    <a:lnTo>
                      <a:pt x="4" y="85"/>
                    </a:lnTo>
                    <a:close/>
                    <a:moveTo>
                      <a:pt x="5" y="84"/>
                    </a:moveTo>
                    <a:lnTo>
                      <a:pt x="18" y="89"/>
                    </a:lnTo>
                    <a:lnTo>
                      <a:pt x="18" y="90"/>
                    </a:lnTo>
                    <a:lnTo>
                      <a:pt x="4" y="85"/>
                    </a:lnTo>
                    <a:lnTo>
                      <a:pt x="5" y="84"/>
                    </a:lnTo>
                    <a:close/>
                    <a:moveTo>
                      <a:pt x="18" y="89"/>
                    </a:moveTo>
                    <a:lnTo>
                      <a:pt x="19" y="89"/>
                    </a:lnTo>
                    <a:lnTo>
                      <a:pt x="18" y="90"/>
                    </a:lnTo>
                    <a:lnTo>
                      <a:pt x="18" y="89"/>
                    </a:lnTo>
                    <a:close/>
                    <a:moveTo>
                      <a:pt x="18" y="90"/>
                    </a:moveTo>
                    <a:cubicBezTo>
                      <a:pt x="18" y="90"/>
                      <a:pt x="16" y="103"/>
                      <a:pt x="20" y="111"/>
                    </a:cubicBezTo>
                    <a:lnTo>
                      <a:pt x="19" y="111"/>
                    </a:lnTo>
                    <a:cubicBezTo>
                      <a:pt x="14" y="104"/>
                      <a:pt x="17" y="90"/>
                      <a:pt x="17" y="90"/>
                    </a:cubicBezTo>
                    <a:lnTo>
                      <a:pt x="18" y="90"/>
                    </a:lnTo>
                    <a:close/>
                    <a:moveTo>
                      <a:pt x="20" y="111"/>
                    </a:moveTo>
                    <a:lnTo>
                      <a:pt x="20" y="111"/>
                    </a:lnTo>
                    <a:lnTo>
                      <a:pt x="19" y="111"/>
                    </a:lnTo>
                    <a:lnTo>
                      <a:pt x="20" y="111"/>
                    </a:lnTo>
                    <a:close/>
                    <a:moveTo>
                      <a:pt x="20" y="111"/>
                    </a:moveTo>
                    <a:cubicBezTo>
                      <a:pt x="22" y="114"/>
                      <a:pt x="25" y="117"/>
                      <a:pt x="28" y="120"/>
                    </a:cubicBezTo>
                    <a:lnTo>
                      <a:pt x="27" y="121"/>
                    </a:lnTo>
                    <a:cubicBezTo>
                      <a:pt x="24" y="118"/>
                      <a:pt x="21" y="115"/>
                      <a:pt x="19" y="111"/>
                    </a:cubicBezTo>
                    <a:lnTo>
                      <a:pt x="20" y="111"/>
                    </a:lnTo>
                    <a:close/>
                    <a:moveTo>
                      <a:pt x="28" y="120"/>
                    </a:moveTo>
                    <a:cubicBezTo>
                      <a:pt x="32" y="124"/>
                      <a:pt x="36" y="127"/>
                      <a:pt x="36" y="130"/>
                    </a:cubicBezTo>
                    <a:lnTo>
                      <a:pt x="35" y="131"/>
                    </a:lnTo>
                    <a:cubicBezTo>
                      <a:pt x="34" y="128"/>
                      <a:pt x="31" y="125"/>
                      <a:pt x="27" y="121"/>
                    </a:cubicBezTo>
                    <a:lnTo>
                      <a:pt x="28" y="120"/>
                    </a:lnTo>
                    <a:close/>
                    <a:moveTo>
                      <a:pt x="36" y="130"/>
                    </a:moveTo>
                    <a:cubicBezTo>
                      <a:pt x="38" y="136"/>
                      <a:pt x="41" y="178"/>
                      <a:pt x="41" y="178"/>
                    </a:cubicBezTo>
                    <a:lnTo>
                      <a:pt x="40" y="179"/>
                    </a:lnTo>
                    <a:cubicBezTo>
                      <a:pt x="40" y="179"/>
                      <a:pt x="36" y="136"/>
                      <a:pt x="35" y="131"/>
                    </a:cubicBezTo>
                    <a:lnTo>
                      <a:pt x="36" y="130"/>
                    </a:lnTo>
                    <a:close/>
                    <a:moveTo>
                      <a:pt x="41" y="179"/>
                    </a:moveTo>
                    <a:lnTo>
                      <a:pt x="40" y="179"/>
                    </a:lnTo>
                    <a:lnTo>
                      <a:pt x="41" y="179"/>
                    </a:lnTo>
                    <a:close/>
                    <a:moveTo>
                      <a:pt x="40" y="178"/>
                    </a:moveTo>
                    <a:lnTo>
                      <a:pt x="51" y="138"/>
                    </a:lnTo>
                    <a:lnTo>
                      <a:pt x="52" y="138"/>
                    </a:lnTo>
                    <a:lnTo>
                      <a:pt x="41" y="179"/>
                    </a:lnTo>
                    <a:lnTo>
                      <a:pt x="40" y="178"/>
                    </a:lnTo>
                    <a:close/>
                    <a:moveTo>
                      <a:pt x="52" y="138"/>
                    </a:moveTo>
                    <a:lnTo>
                      <a:pt x="52" y="138"/>
                    </a:lnTo>
                    <a:close/>
                    <a:moveTo>
                      <a:pt x="51" y="138"/>
                    </a:moveTo>
                    <a:cubicBezTo>
                      <a:pt x="51" y="135"/>
                      <a:pt x="51" y="133"/>
                      <a:pt x="51" y="130"/>
                    </a:cubicBezTo>
                    <a:lnTo>
                      <a:pt x="52" y="130"/>
                    </a:lnTo>
                    <a:cubicBezTo>
                      <a:pt x="53" y="133"/>
                      <a:pt x="53" y="135"/>
                      <a:pt x="52" y="138"/>
                    </a:cubicBezTo>
                    <a:lnTo>
                      <a:pt x="51" y="138"/>
                    </a:lnTo>
                    <a:close/>
                    <a:moveTo>
                      <a:pt x="51" y="130"/>
                    </a:moveTo>
                    <a:cubicBezTo>
                      <a:pt x="51" y="128"/>
                      <a:pt x="50" y="126"/>
                      <a:pt x="49" y="125"/>
                    </a:cubicBezTo>
                    <a:lnTo>
                      <a:pt x="50" y="124"/>
                    </a:lnTo>
                    <a:cubicBezTo>
                      <a:pt x="51" y="126"/>
                      <a:pt x="52" y="128"/>
                      <a:pt x="52" y="130"/>
                    </a:cubicBezTo>
                    <a:lnTo>
                      <a:pt x="51" y="130"/>
                    </a:lnTo>
                    <a:close/>
                    <a:moveTo>
                      <a:pt x="49" y="125"/>
                    </a:moveTo>
                    <a:cubicBezTo>
                      <a:pt x="49" y="125"/>
                      <a:pt x="49" y="125"/>
                      <a:pt x="49" y="125"/>
                    </a:cubicBezTo>
                    <a:lnTo>
                      <a:pt x="50" y="124"/>
                    </a:lnTo>
                    <a:cubicBezTo>
                      <a:pt x="50" y="124"/>
                      <a:pt x="50" y="124"/>
                      <a:pt x="50" y="124"/>
                    </a:cubicBezTo>
                    <a:lnTo>
                      <a:pt x="49" y="125"/>
                    </a:lnTo>
                    <a:close/>
                    <a:moveTo>
                      <a:pt x="50" y="124"/>
                    </a:moveTo>
                    <a:lnTo>
                      <a:pt x="50" y="124"/>
                    </a:lnTo>
                    <a:close/>
                    <a:moveTo>
                      <a:pt x="49" y="125"/>
                    </a:moveTo>
                    <a:cubicBezTo>
                      <a:pt x="48" y="124"/>
                      <a:pt x="47" y="122"/>
                      <a:pt x="46" y="121"/>
                    </a:cubicBezTo>
                    <a:lnTo>
                      <a:pt x="47" y="120"/>
                    </a:lnTo>
                    <a:cubicBezTo>
                      <a:pt x="48" y="121"/>
                      <a:pt x="49" y="123"/>
                      <a:pt x="50" y="124"/>
                    </a:cubicBezTo>
                    <a:lnTo>
                      <a:pt x="49" y="125"/>
                    </a:lnTo>
                    <a:close/>
                    <a:moveTo>
                      <a:pt x="46" y="121"/>
                    </a:moveTo>
                    <a:cubicBezTo>
                      <a:pt x="43" y="116"/>
                      <a:pt x="38" y="110"/>
                      <a:pt x="38" y="107"/>
                    </a:cubicBezTo>
                    <a:lnTo>
                      <a:pt x="39" y="107"/>
                    </a:lnTo>
                    <a:cubicBezTo>
                      <a:pt x="39" y="109"/>
                      <a:pt x="44" y="115"/>
                      <a:pt x="47" y="120"/>
                    </a:cubicBezTo>
                    <a:lnTo>
                      <a:pt x="46" y="121"/>
                    </a:lnTo>
                    <a:close/>
                    <a:moveTo>
                      <a:pt x="38" y="107"/>
                    </a:moveTo>
                    <a:cubicBezTo>
                      <a:pt x="38" y="102"/>
                      <a:pt x="40" y="93"/>
                      <a:pt x="40" y="93"/>
                    </a:cubicBezTo>
                    <a:lnTo>
                      <a:pt x="42" y="93"/>
                    </a:lnTo>
                    <a:cubicBezTo>
                      <a:pt x="42" y="93"/>
                      <a:pt x="39" y="103"/>
                      <a:pt x="39" y="107"/>
                    </a:cubicBezTo>
                    <a:lnTo>
                      <a:pt x="38" y="107"/>
                    </a:lnTo>
                    <a:close/>
                    <a:moveTo>
                      <a:pt x="40" y="93"/>
                    </a:moveTo>
                    <a:lnTo>
                      <a:pt x="41" y="92"/>
                    </a:lnTo>
                    <a:lnTo>
                      <a:pt x="41" y="93"/>
                    </a:lnTo>
                    <a:lnTo>
                      <a:pt x="40" y="93"/>
                    </a:lnTo>
                    <a:close/>
                    <a:moveTo>
                      <a:pt x="41" y="92"/>
                    </a:moveTo>
                    <a:lnTo>
                      <a:pt x="54" y="95"/>
                    </a:lnTo>
                    <a:lnTo>
                      <a:pt x="54" y="96"/>
                    </a:lnTo>
                    <a:lnTo>
                      <a:pt x="41" y="94"/>
                    </a:lnTo>
                    <a:lnTo>
                      <a:pt x="41" y="92"/>
                    </a:lnTo>
                    <a:close/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5"/>
                    </a:lnTo>
                    <a:lnTo>
                      <a:pt x="54" y="96"/>
                    </a:lnTo>
                    <a:close/>
                    <a:moveTo>
                      <a:pt x="53" y="95"/>
                    </a:moveTo>
                    <a:lnTo>
                      <a:pt x="65" y="89"/>
                    </a:lnTo>
                    <a:lnTo>
                      <a:pt x="65" y="90"/>
                    </a:lnTo>
                    <a:lnTo>
                      <a:pt x="54" y="96"/>
                    </a:lnTo>
                    <a:lnTo>
                      <a:pt x="53" y="95"/>
                    </a:lnTo>
                    <a:close/>
                    <a:moveTo>
                      <a:pt x="66" y="90"/>
                    </a:moveTo>
                    <a:lnTo>
                      <a:pt x="65" y="90"/>
                    </a:lnTo>
                    <a:lnTo>
                      <a:pt x="66" y="90"/>
                    </a:lnTo>
                    <a:close/>
                    <a:moveTo>
                      <a:pt x="64" y="89"/>
                    </a:moveTo>
                    <a:lnTo>
                      <a:pt x="71" y="70"/>
                    </a:lnTo>
                    <a:lnTo>
                      <a:pt x="72" y="71"/>
                    </a:lnTo>
                    <a:lnTo>
                      <a:pt x="66" y="90"/>
                    </a:lnTo>
                    <a:lnTo>
                      <a:pt x="64" y="89"/>
                    </a:lnTo>
                    <a:close/>
                    <a:moveTo>
                      <a:pt x="71" y="70"/>
                    </a:moveTo>
                    <a:lnTo>
                      <a:pt x="73" y="69"/>
                    </a:lnTo>
                    <a:lnTo>
                      <a:pt x="72" y="71"/>
                    </a:lnTo>
                    <a:lnTo>
                      <a:pt x="72" y="70"/>
                    </a:lnTo>
                    <a:lnTo>
                      <a:pt x="71" y="70"/>
                    </a:lnTo>
                    <a:close/>
                    <a:moveTo>
                      <a:pt x="72" y="71"/>
                    </a:moveTo>
                    <a:lnTo>
                      <a:pt x="59" y="76"/>
                    </a:lnTo>
                    <a:lnTo>
                      <a:pt x="58" y="74"/>
                    </a:lnTo>
                    <a:lnTo>
                      <a:pt x="71" y="70"/>
                    </a:lnTo>
                    <a:lnTo>
                      <a:pt x="72" y="71"/>
                    </a:lnTo>
                    <a:close/>
                    <a:moveTo>
                      <a:pt x="59" y="76"/>
                    </a:moveTo>
                    <a:lnTo>
                      <a:pt x="58" y="76"/>
                    </a:lnTo>
                    <a:lnTo>
                      <a:pt x="58" y="75"/>
                    </a:lnTo>
                    <a:lnTo>
                      <a:pt x="59" y="76"/>
                    </a:lnTo>
                    <a:close/>
                    <a:moveTo>
                      <a:pt x="58" y="76"/>
                    </a:moveTo>
                    <a:lnTo>
                      <a:pt x="45" y="73"/>
                    </a:lnTo>
                    <a:lnTo>
                      <a:pt x="45" y="71"/>
                    </a:lnTo>
                    <a:lnTo>
                      <a:pt x="59" y="74"/>
                    </a:lnTo>
                    <a:lnTo>
                      <a:pt x="58" y="76"/>
                    </a:lnTo>
                    <a:close/>
                    <a:moveTo>
                      <a:pt x="45" y="73"/>
                    </a:moveTo>
                    <a:lnTo>
                      <a:pt x="44" y="72"/>
                    </a:lnTo>
                    <a:lnTo>
                      <a:pt x="45" y="72"/>
                    </a:lnTo>
                    <a:lnTo>
                      <a:pt x="45" y="73"/>
                    </a:lnTo>
                    <a:close/>
                    <a:moveTo>
                      <a:pt x="44" y="72"/>
                    </a:moveTo>
                    <a:lnTo>
                      <a:pt x="69" y="18"/>
                    </a:lnTo>
                    <a:lnTo>
                      <a:pt x="70" y="19"/>
                    </a:lnTo>
                    <a:lnTo>
                      <a:pt x="46" y="72"/>
                    </a:lnTo>
                    <a:lnTo>
                      <a:pt x="44" y="72"/>
                    </a:lnTo>
                    <a:close/>
                    <a:moveTo>
                      <a:pt x="70" y="18"/>
                    </a:moveTo>
                    <a:lnTo>
                      <a:pt x="71" y="18"/>
                    </a:lnTo>
                    <a:lnTo>
                      <a:pt x="70" y="19"/>
                    </a:lnTo>
                    <a:lnTo>
                      <a:pt x="70" y="18"/>
                    </a:lnTo>
                    <a:close/>
                    <a:moveTo>
                      <a:pt x="69" y="19"/>
                    </a:moveTo>
                    <a:lnTo>
                      <a:pt x="45" y="2"/>
                    </a:lnTo>
                    <a:lnTo>
                      <a:pt x="46" y="1"/>
                    </a:lnTo>
                    <a:lnTo>
                      <a:pt x="70" y="18"/>
                    </a:lnTo>
                    <a:lnTo>
                      <a:pt x="69" y="19"/>
                    </a:lnTo>
                    <a:close/>
                    <a:moveTo>
                      <a:pt x="45" y="1"/>
                    </a:moveTo>
                    <a:lnTo>
                      <a:pt x="45" y="0"/>
                    </a:lnTo>
                    <a:lnTo>
                      <a:pt x="46" y="1"/>
                    </a:lnTo>
                    <a:lnTo>
                      <a:pt x="45" y="1"/>
                    </a:lnTo>
                    <a:close/>
                    <a:moveTo>
                      <a:pt x="47" y="9"/>
                    </a:moveTo>
                    <a:lnTo>
                      <a:pt x="64" y="21"/>
                    </a:lnTo>
                    <a:lnTo>
                      <a:pt x="63" y="22"/>
                    </a:lnTo>
                    <a:lnTo>
                      <a:pt x="46" y="11"/>
                    </a:lnTo>
                    <a:lnTo>
                      <a:pt x="47" y="9"/>
                    </a:lnTo>
                    <a:close/>
                    <a:moveTo>
                      <a:pt x="48" y="19"/>
                    </a:moveTo>
                    <a:lnTo>
                      <a:pt x="39" y="51"/>
                    </a:lnTo>
                    <a:lnTo>
                      <a:pt x="38" y="51"/>
                    </a:lnTo>
                    <a:lnTo>
                      <a:pt x="46" y="18"/>
                    </a:lnTo>
                    <a:lnTo>
                      <a:pt x="48" y="19"/>
                    </a:lnTo>
                    <a:close/>
                    <a:moveTo>
                      <a:pt x="54" y="22"/>
                    </a:moveTo>
                    <a:lnTo>
                      <a:pt x="42" y="52"/>
                    </a:lnTo>
                    <a:lnTo>
                      <a:pt x="41" y="52"/>
                    </a:lnTo>
                    <a:lnTo>
                      <a:pt x="53" y="22"/>
                    </a:lnTo>
                    <a:lnTo>
                      <a:pt x="54" y="22"/>
                    </a:lnTo>
                    <a:close/>
                    <a:moveTo>
                      <a:pt x="61" y="28"/>
                    </a:moveTo>
                    <a:lnTo>
                      <a:pt x="45" y="54"/>
                    </a:lnTo>
                    <a:lnTo>
                      <a:pt x="44" y="54"/>
                    </a:lnTo>
                    <a:lnTo>
                      <a:pt x="59" y="27"/>
                    </a:lnTo>
                    <a:lnTo>
                      <a:pt x="61" y="28"/>
                    </a:lnTo>
                    <a:close/>
                    <a:moveTo>
                      <a:pt x="32" y="67"/>
                    </a:moveTo>
                    <a:lnTo>
                      <a:pt x="26" y="92"/>
                    </a:lnTo>
                    <a:lnTo>
                      <a:pt x="25" y="92"/>
                    </a:lnTo>
                    <a:lnTo>
                      <a:pt x="31" y="66"/>
                    </a:lnTo>
                    <a:lnTo>
                      <a:pt x="32" y="67"/>
                    </a:lnTo>
                    <a:close/>
                    <a:moveTo>
                      <a:pt x="37" y="71"/>
                    </a:moveTo>
                    <a:lnTo>
                      <a:pt x="32" y="94"/>
                    </a:lnTo>
                    <a:lnTo>
                      <a:pt x="30" y="94"/>
                    </a:lnTo>
                    <a:lnTo>
                      <a:pt x="35" y="70"/>
                    </a:lnTo>
                    <a:lnTo>
                      <a:pt x="37" y="71"/>
                    </a:lnTo>
                    <a:close/>
                    <a:moveTo>
                      <a:pt x="42" y="73"/>
                    </a:moveTo>
                    <a:lnTo>
                      <a:pt x="34" y="94"/>
                    </a:lnTo>
                    <a:lnTo>
                      <a:pt x="33" y="94"/>
                    </a:lnTo>
                    <a:lnTo>
                      <a:pt x="41" y="72"/>
                    </a:lnTo>
                    <a:lnTo>
                      <a:pt x="42" y="73"/>
                    </a:lnTo>
                    <a:close/>
                    <a:moveTo>
                      <a:pt x="33" y="107"/>
                    </a:moveTo>
                    <a:lnTo>
                      <a:pt x="44" y="126"/>
                    </a:lnTo>
                    <a:lnTo>
                      <a:pt x="43" y="127"/>
                    </a:lnTo>
                    <a:lnTo>
                      <a:pt x="32" y="108"/>
                    </a:lnTo>
                    <a:lnTo>
                      <a:pt x="33" y="107"/>
                    </a:lnTo>
                    <a:close/>
                    <a:moveTo>
                      <a:pt x="42" y="147"/>
                    </a:moveTo>
                    <a:lnTo>
                      <a:pt x="42" y="164"/>
                    </a:lnTo>
                    <a:lnTo>
                      <a:pt x="41" y="164"/>
                    </a:lnTo>
                    <a:lnTo>
                      <a:pt x="41" y="147"/>
                    </a:lnTo>
                    <a:lnTo>
                      <a:pt x="42" y="147"/>
                    </a:lnTo>
                    <a:close/>
                    <a:moveTo>
                      <a:pt x="9" y="65"/>
                    </a:moveTo>
                    <a:lnTo>
                      <a:pt x="6" y="75"/>
                    </a:lnTo>
                    <a:lnTo>
                      <a:pt x="5" y="75"/>
                    </a:lnTo>
                    <a:lnTo>
                      <a:pt x="8" y="65"/>
                    </a:lnTo>
                    <a:lnTo>
                      <a:pt x="9" y="65"/>
                    </a:lnTo>
                    <a:close/>
                    <a:moveTo>
                      <a:pt x="21" y="72"/>
                    </a:moveTo>
                    <a:lnTo>
                      <a:pt x="12" y="71"/>
                    </a:lnTo>
                    <a:lnTo>
                      <a:pt x="13" y="69"/>
                    </a:lnTo>
                    <a:lnTo>
                      <a:pt x="21" y="70"/>
                    </a:lnTo>
                    <a:lnTo>
                      <a:pt x="21" y="72"/>
                    </a:lnTo>
                    <a:close/>
                    <a:moveTo>
                      <a:pt x="16" y="83"/>
                    </a:moveTo>
                    <a:lnTo>
                      <a:pt x="8" y="80"/>
                    </a:lnTo>
                    <a:lnTo>
                      <a:pt x="9" y="79"/>
                    </a:lnTo>
                    <a:lnTo>
                      <a:pt x="17" y="81"/>
                    </a:lnTo>
                    <a:lnTo>
                      <a:pt x="16" y="83"/>
                    </a:lnTo>
                    <a:close/>
                    <a:moveTo>
                      <a:pt x="65" y="80"/>
                    </a:moveTo>
                    <a:lnTo>
                      <a:pt x="59" y="83"/>
                    </a:lnTo>
                    <a:lnTo>
                      <a:pt x="58" y="82"/>
                    </a:lnTo>
                    <a:lnTo>
                      <a:pt x="65" y="79"/>
                    </a:lnTo>
                    <a:lnTo>
                      <a:pt x="65" y="80"/>
                    </a:lnTo>
                    <a:close/>
                    <a:moveTo>
                      <a:pt x="63" y="88"/>
                    </a:moveTo>
                    <a:lnTo>
                      <a:pt x="58" y="90"/>
                    </a:lnTo>
                    <a:lnTo>
                      <a:pt x="57" y="89"/>
                    </a:lnTo>
                    <a:lnTo>
                      <a:pt x="63" y="86"/>
                    </a:lnTo>
                    <a:lnTo>
                      <a:pt x="63" y="88"/>
                    </a:lnTo>
                    <a:close/>
                    <a:moveTo>
                      <a:pt x="53" y="81"/>
                    </a:moveTo>
                    <a:lnTo>
                      <a:pt x="44" y="79"/>
                    </a:lnTo>
                    <a:lnTo>
                      <a:pt x="44" y="78"/>
                    </a:lnTo>
                    <a:lnTo>
                      <a:pt x="53" y="80"/>
                    </a:lnTo>
                    <a:lnTo>
                      <a:pt x="53" y="81"/>
                    </a:lnTo>
                    <a:close/>
                    <a:moveTo>
                      <a:pt x="52" y="88"/>
                    </a:moveTo>
                    <a:lnTo>
                      <a:pt x="42" y="86"/>
                    </a:lnTo>
                    <a:lnTo>
                      <a:pt x="43" y="85"/>
                    </a:lnTo>
                    <a:lnTo>
                      <a:pt x="52" y="86"/>
                    </a:lnTo>
                    <a:lnTo>
                      <a:pt x="52" y="88"/>
                    </a:lnTo>
                    <a:close/>
                    <a:moveTo>
                      <a:pt x="45" y="132"/>
                    </a:moveTo>
                    <a:lnTo>
                      <a:pt x="45" y="132"/>
                    </a:lnTo>
                    <a:lnTo>
                      <a:pt x="45" y="130"/>
                    </a:lnTo>
                    <a:lnTo>
                      <a:pt x="45" y="132"/>
                    </a:lnTo>
                    <a:close/>
                    <a:moveTo>
                      <a:pt x="45" y="130"/>
                    </a:moveTo>
                    <a:lnTo>
                      <a:pt x="45" y="130"/>
                    </a:lnTo>
                    <a:lnTo>
                      <a:pt x="45" y="131"/>
                    </a:lnTo>
                    <a:lnTo>
                      <a:pt x="45" y="130"/>
                    </a:lnTo>
                    <a:close/>
                    <a:moveTo>
                      <a:pt x="45" y="132"/>
                    </a:moveTo>
                    <a:cubicBezTo>
                      <a:pt x="45" y="132"/>
                      <a:pt x="44" y="132"/>
                      <a:pt x="44" y="132"/>
                    </a:cubicBezTo>
                    <a:lnTo>
                      <a:pt x="44" y="130"/>
                    </a:lnTo>
                    <a:cubicBezTo>
                      <a:pt x="45" y="130"/>
                      <a:pt x="45" y="130"/>
                      <a:pt x="45" y="130"/>
                    </a:cubicBezTo>
                    <a:lnTo>
                      <a:pt x="45" y="132"/>
                    </a:lnTo>
                    <a:close/>
                    <a:moveTo>
                      <a:pt x="44" y="132"/>
                    </a:moveTo>
                    <a:lnTo>
                      <a:pt x="44" y="132"/>
                    </a:lnTo>
                    <a:lnTo>
                      <a:pt x="44" y="131"/>
                    </a:lnTo>
                    <a:lnTo>
                      <a:pt x="44" y="132"/>
                    </a:lnTo>
                    <a:close/>
                    <a:moveTo>
                      <a:pt x="44" y="132"/>
                    </a:moveTo>
                    <a:cubicBezTo>
                      <a:pt x="44" y="132"/>
                      <a:pt x="44" y="132"/>
                      <a:pt x="44" y="132"/>
                    </a:cubicBezTo>
                    <a:lnTo>
                      <a:pt x="43" y="131"/>
                    </a:lnTo>
                    <a:cubicBezTo>
                      <a:pt x="44" y="130"/>
                      <a:pt x="44" y="130"/>
                      <a:pt x="44" y="130"/>
                    </a:cubicBezTo>
                    <a:lnTo>
                      <a:pt x="44" y="132"/>
                    </a:lnTo>
                    <a:close/>
                    <a:moveTo>
                      <a:pt x="44" y="132"/>
                    </a:moveTo>
                    <a:cubicBezTo>
                      <a:pt x="43" y="132"/>
                      <a:pt x="42" y="133"/>
                      <a:pt x="42" y="134"/>
                    </a:cubicBezTo>
                    <a:lnTo>
                      <a:pt x="41" y="133"/>
                    </a:lnTo>
                    <a:cubicBezTo>
                      <a:pt x="41" y="132"/>
                      <a:pt x="42" y="131"/>
                      <a:pt x="43" y="131"/>
                    </a:cubicBezTo>
                    <a:lnTo>
                      <a:pt x="44" y="132"/>
                    </a:lnTo>
                    <a:close/>
                    <a:moveTo>
                      <a:pt x="42" y="134"/>
                    </a:moveTo>
                    <a:lnTo>
                      <a:pt x="42" y="134"/>
                    </a:lnTo>
                    <a:lnTo>
                      <a:pt x="41" y="133"/>
                    </a:lnTo>
                    <a:lnTo>
                      <a:pt x="42" y="134"/>
                    </a:lnTo>
                    <a:close/>
                    <a:moveTo>
                      <a:pt x="41" y="133"/>
                    </a:moveTo>
                    <a:lnTo>
                      <a:pt x="41" y="133"/>
                    </a:lnTo>
                    <a:lnTo>
                      <a:pt x="42" y="133"/>
                    </a:lnTo>
                    <a:lnTo>
                      <a:pt x="41" y="133"/>
                    </a:lnTo>
                    <a:close/>
                    <a:moveTo>
                      <a:pt x="42" y="134"/>
                    </a:moveTo>
                    <a:cubicBezTo>
                      <a:pt x="42" y="134"/>
                      <a:pt x="42" y="135"/>
                      <a:pt x="43" y="135"/>
                    </a:cubicBezTo>
                    <a:lnTo>
                      <a:pt x="41" y="136"/>
                    </a:lnTo>
                    <a:cubicBezTo>
                      <a:pt x="41" y="135"/>
                      <a:pt x="41" y="134"/>
                      <a:pt x="41" y="133"/>
                    </a:cubicBezTo>
                    <a:lnTo>
                      <a:pt x="42" y="134"/>
                    </a:lnTo>
                    <a:close/>
                    <a:moveTo>
                      <a:pt x="43" y="135"/>
                    </a:moveTo>
                    <a:cubicBezTo>
                      <a:pt x="43" y="136"/>
                      <a:pt x="43" y="136"/>
                      <a:pt x="44" y="136"/>
                    </a:cubicBezTo>
                    <a:lnTo>
                      <a:pt x="44" y="138"/>
                    </a:lnTo>
                    <a:cubicBezTo>
                      <a:pt x="43" y="137"/>
                      <a:pt x="42" y="137"/>
                      <a:pt x="41" y="136"/>
                    </a:cubicBezTo>
                    <a:lnTo>
                      <a:pt x="43" y="135"/>
                    </a:lnTo>
                    <a:close/>
                    <a:moveTo>
                      <a:pt x="44" y="136"/>
                    </a:moveTo>
                    <a:lnTo>
                      <a:pt x="44" y="136"/>
                    </a:lnTo>
                    <a:lnTo>
                      <a:pt x="44" y="137"/>
                    </a:lnTo>
                    <a:lnTo>
                      <a:pt x="44" y="136"/>
                    </a:lnTo>
                    <a:close/>
                    <a:moveTo>
                      <a:pt x="44" y="136"/>
                    </a:moveTo>
                    <a:cubicBezTo>
                      <a:pt x="44" y="136"/>
                      <a:pt x="44" y="136"/>
                      <a:pt x="44" y="136"/>
                    </a:cubicBezTo>
                    <a:lnTo>
                      <a:pt x="44" y="138"/>
                    </a:lnTo>
                    <a:cubicBezTo>
                      <a:pt x="44" y="138"/>
                      <a:pt x="44" y="138"/>
                      <a:pt x="44" y="138"/>
                    </a:cubicBezTo>
                    <a:lnTo>
                      <a:pt x="44" y="136"/>
                    </a:lnTo>
                    <a:close/>
                    <a:moveTo>
                      <a:pt x="44" y="136"/>
                    </a:moveTo>
                    <a:lnTo>
                      <a:pt x="44" y="136"/>
                    </a:lnTo>
                    <a:lnTo>
                      <a:pt x="44" y="137"/>
                    </a:lnTo>
                    <a:lnTo>
                      <a:pt x="44" y="136"/>
                    </a:lnTo>
                    <a:close/>
                    <a:moveTo>
                      <a:pt x="44" y="136"/>
                    </a:moveTo>
                    <a:lnTo>
                      <a:pt x="44" y="136"/>
                    </a:lnTo>
                    <a:lnTo>
                      <a:pt x="44" y="138"/>
                    </a:lnTo>
                    <a:lnTo>
                      <a:pt x="44" y="136"/>
                    </a:lnTo>
                    <a:close/>
                    <a:moveTo>
                      <a:pt x="44" y="138"/>
                    </a:moveTo>
                    <a:lnTo>
                      <a:pt x="44" y="138"/>
                    </a:lnTo>
                    <a:lnTo>
                      <a:pt x="44" y="137"/>
                    </a:lnTo>
                    <a:lnTo>
                      <a:pt x="44" y="138"/>
                    </a:lnTo>
                    <a:close/>
                    <a:moveTo>
                      <a:pt x="44" y="136"/>
                    </a:moveTo>
                    <a:cubicBezTo>
                      <a:pt x="44" y="136"/>
                      <a:pt x="44" y="136"/>
                      <a:pt x="44" y="136"/>
                    </a:cubicBezTo>
                    <a:lnTo>
                      <a:pt x="44" y="138"/>
                    </a:lnTo>
                    <a:cubicBezTo>
                      <a:pt x="44" y="138"/>
                      <a:pt x="44" y="138"/>
                      <a:pt x="44" y="138"/>
                    </a:cubicBezTo>
                    <a:lnTo>
                      <a:pt x="44" y="136"/>
                    </a:lnTo>
                    <a:close/>
                    <a:moveTo>
                      <a:pt x="44" y="136"/>
                    </a:moveTo>
                    <a:cubicBezTo>
                      <a:pt x="45" y="136"/>
                      <a:pt x="45" y="136"/>
                      <a:pt x="45" y="136"/>
                    </a:cubicBezTo>
                    <a:lnTo>
                      <a:pt x="45" y="137"/>
                    </a:lnTo>
                    <a:cubicBezTo>
                      <a:pt x="45" y="138"/>
                      <a:pt x="45" y="138"/>
                      <a:pt x="44" y="138"/>
                    </a:cubicBezTo>
                    <a:lnTo>
                      <a:pt x="44" y="136"/>
                    </a:lnTo>
                    <a:close/>
                    <a:moveTo>
                      <a:pt x="45" y="136"/>
                    </a:moveTo>
                    <a:cubicBezTo>
                      <a:pt x="46" y="136"/>
                      <a:pt x="46" y="135"/>
                      <a:pt x="46" y="134"/>
                    </a:cubicBezTo>
                    <a:lnTo>
                      <a:pt x="48" y="135"/>
                    </a:lnTo>
                    <a:cubicBezTo>
                      <a:pt x="47" y="136"/>
                      <a:pt x="46" y="137"/>
                      <a:pt x="45" y="137"/>
                    </a:cubicBezTo>
                    <a:lnTo>
                      <a:pt x="45" y="136"/>
                    </a:lnTo>
                    <a:close/>
                    <a:moveTo>
                      <a:pt x="46" y="134"/>
                    </a:moveTo>
                    <a:lnTo>
                      <a:pt x="46" y="134"/>
                    </a:lnTo>
                    <a:lnTo>
                      <a:pt x="47" y="135"/>
                    </a:lnTo>
                    <a:lnTo>
                      <a:pt x="46" y="134"/>
                    </a:lnTo>
                    <a:close/>
                    <a:moveTo>
                      <a:pt x="46" y="134"/>
                    </a:moveTo>
                    <a:cubicBezTo>
                      <a:pt x="46" y="134"/>
                      <a:pt x="46" y="134"/>
                      <a:pt x="46" y="134"/>
                    </a:cubicBezTo>
                    <a:lnTo>
                      <a:pt x="48" y="135"/>
                    </a:lnTo>
                    <a:cubicBezTo>
                      <a:pt x="48" y="135"/>
                      <a:pt x="48" y="135"/>
                      <a:pt x="48" y="135"/>
                    </a:cubicBezTo>
                    <a:lnTo>
                      <a:pt x="46" y="134"/>
                    </a:lnTo>
                    <a:close/>
                    <a:moveTo>
                      <a:pt x="48" y="135"/>
                    </a:moveTo>
                    <a:lnTo>
                      <a:pt x="48" y="135"/>
                    </a:lnTo>
                    <a:lnTo>
                      <a:pt x="47" y="135"/>
                    </a:lnTo>
                    <a:lnTo>
                      <a:pt x="48" y="135"/>
                    </a:lnTo>
                    <a:close/>
                    <a:moveTo>
                      <a:pt x="46" y="134"/>
                    </a:moveTo>
                    <a:cubicBezTo>
                      <a:pt x="46" y="134"/>
                      <a:pt x="46" y="133"/>
                      <a:pt x="46" y="133"/>
                    </a:cubicBezTo>
                    <a:lnTo>
                      <a:pt x="47" y="132"/>
                    </a:lnTo>
                    <a:cubicBezTo>
                      <a:pt x="48" y="133"/>
                      <a:pt x="48" y="134"/>
                      <a:pt x="48" y="135"/>
                    </a:cubicBezTo>
                    <a:lnTo>
                      <a:pt x="46" y="134"/>
                    </a:lnTo>
                    <a:close/>
                    <a:moveTo>
                      <a:pt x="47" y="132"/>
                    </a:moveTo>
                    <a:lnTo>
                      <a:pt x="47" y="132"/>
                    </a:lnTo>
                    <a:close/>
                    <a:moveTo>
                      <a:pt x="46" y="133"/>
                    </a:moveTo>
                    <a:cubicBezTo>
                      <a:pt x="46" y="132"/>
                      <a:pt x="45" y="132"/>
                      <a:pt x="45" y="132"/>
                    </a:cubicBezTo>
                    <a:lnTo>
                      <a:pt x="45" y="130"/>
                    </a:lnTo>
                    <a:cubicBezTo>
                      <a:pt x="46" y="131"/>
                      <a:pt x="47" y="131"/>
                      <a:pt x="47" y="132"/>
                    </a:cubicBezTo>
                    <a:lnTo>
                      <a:pt x="46" y="133"/>
                    </a:lnTo>
                    <a:close/>
                    <a:moveTo>
                      <a:pt x="45" y="130"/>
                    </a:moveTo>
                    <a:lnTo>
                      <a:pt x="45" y="130"/>
                    </a:lnTo>
                    <a:lnTo>
                      <a:pt x="45" y="131"/>
                    </a:lnTo>
                    <a:lnTo>
                      <a:pt x="45" y="130"/>
                    </a:lnTo>
                    <a:close/>
                    <a:moveTo>
                      <a:pt x="45" y="132"/>
                    </a:moveTo>
                    <a:lnTo>
                      <a:pt x="45" y="132"/>
                    </a:lnTo>
                    <a:lnTo>
                      <a:pt x="45" y="130"/>
                    </a:lnTo>
                    <a:lnTo>
                      <a:pt x="45" y="132"/>
                    </a:lnTo>
                    <a:close/>
                    <a:moveTo>
                      <a:pt x="41" y="163"/>
                    </a:moveTo>
                    <a:lnTo>
                      <a:pt x="43" y="149"/>
                    </a:lnTo>
                    <a:lnTo>
                      <a:pt x="45" y="149"/>
                    </a:lnTo>
                    <a:lnTo>
                      <a:pt x="42" y="164"/>
                    </a:lnTo>
                    <a:lnTo>
                      <a:pt x="41" y="163"/>
                    </a:lnTo>
                    <a:close/>
                    <a:moveTo>
                      <a:pt x="43" y="127"/>
                    </a:moveTo>
                    <a:lnTo>
                      <a:pt x="25" y="104"/>
                    </a:lnTo>
                    <a:lnTo>
                      <a:pt x="26" y="103"/>
                    </a:lnTo>
                    <a:lnTo>
                      <a:pt x="44" y="126"/>
                    </a:lnTo>
                    <a:lnTo>
                      <a:pt x="43" y="127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5" name="Freeform 23"/>
              <p:cNvSpPr>
                <a:spLocks noEditPoints="1"/>
              </p:cNvSpPr>
              <p:nvPr/>
            </p:nvSpPr>
            <p:spPr bwMode="auto">
              <a:xfrm>
                <a:off x="2806" y="2345"/>
                <a:ext cx="348" cy="504"/>
              </a:xfrm>
              <a:custGeom>
                <a:avLst/>
                <a:gdLst>
                  <a:gd name="T0" fmla="*/ 0 w 100"/>
                  <a:gd name="T1" fmla="*/ 0 h 146"/>
                  <a:gd name="T2" fmla="*/ 117325 w 100"/>
                  <a:gd name="T3" fmla="*/ 374065 h 146"/>
                  <a:gd name="T4" fmla="*/ 62334 w 100"/>
                  <a:gd name="T5" fmla="*/ 390676 h 146"/>
                  <a:gd name="T6" fmla="*/ 0 w 100"/>
                  <a:gd name="T7" fmla="*/ 362255 h 146"/>
                  <a:gd name="T8" fmla="*/ 37250 w 100"/>
                  <a:gd name="T9" fmla="*/ 495615 h 146"/>
                  <a:gd name="T10" fmla="*/ 92377 w 100"/>
                  <a:gd name="T11" fmla="*/ 531413 h 146"/>
                  <a:gd name="T12" fmla="*/ 179077 w 100"/>
                  <a:gd name="T13" fmla="*/ 514218 h 146"/>
                  <a:gd name="T14" fmla="*/ 266478 w 100"/>
                  <a:gd name="T15" fmla="*/ 607344 h 146"/>
                  <a:gd name="T16" fmla="*/ 421066 w 100"/>
                  <a:gd name="T17" fmla="*/ 643132 h 146"/>
                  <a:gd name="T18" fmla="*/ 618041 w 100"/>
                  <a:gd name="T19" fmla="*/ 853020 h 146"/>
                  <a:gd name="T20" fmla="*/ 525626 w 100"/>
                  <a:gd name="T21" fmla="*/ 624542 h 146"/>
                  <a:gd name="T22" fmla="*/ 469024 w 100"/>
                  <a:gd name="T23" fmla="*/ 566745 h 146"/>
                  <a:gd name="T24" fmla="*/ 346552 w 100"/>
                  <a:gd name="T25" fmla="*/ 519603 h 146"/>
                  <a:gd name="T26" fmla="*/ 309299 w 100"/>
                  <a:gd name="T27" fmla="*/ 450034 h 146"/>
                  <a:gd name="T28" fmla="*/ 383802 w 100"/>
                  <a:gd name="T29" fmla="*/ 414664 h 146"/>
                  <a:gd name="T30" fmla="*/ 421066 w 100"/>
                  <a:gd name="T31" fmla="*/ 350494 h 146"/>
                  <a:gd name="T32" fmla="*/ 383802 w 100"/>
                  <a:gd name="T33" fmla="*/ 240277 h 146"/>
                  <a:gd name="T34" fmla="*/ 333788 w 100"/>
                  <a:gd name="T35" fmla="*/ 304461 h 146"/>
                  <a:gd name="T36" fmla="*/ 254172 w 100"/>
                  <a:gd name="T37" fmla="*/ 333299 h 146"/>
                  <a:gd name="T38" fmla="*/ 184805 w 100"/>
                  <a:gd name="T39" fmla="*/ 0 h 146"/>
                  <a:gd name="T40" fmla="*/ 0 w 100"/>
                  <a:gd name="T41" fmla="*/ 0 h 146"/>
                  <a:gd name="T42" fmla="*/ 37250 w 100"/>
                  <a:gd name="T43" fmla="*/ 35380 h 146"/>
                  <a:gd name="T44" fmla="*/ 159725 w 100"/>
                  <a:gd name="T45" fmla="*/ 35380 h 146"/>
                  <a:gd name="T46" fmla="*/ 67310 w 100"/>
                  <a:gd name="T47" fmla="*/ 75980 h 146"/>
                  <a:gd name="T48" fmla="*/ 141813 w 100"/>
                  <a:gd name="T49" fmla="*/ 262287 h 146"/>
                  <a:gd name="T50" fmla="*/ 111767 w 100"/>
                  <a:gd name="T51" fmla="*/ 69604 h 146"/>
                  <a:gd name="T52" fmla="*/ 159725 w 100"/>
                  <a:gd name="T53" fmla="*/ 250488 h 146"/>
                  <a:gd name="T54" fmla="*/ 166894 w 100"/>
                  <a:gd name="T55" fmla="*/ 75980 h 146"/>
                  <a:gd name="T56" fmla="*/ 184805 w 100"/>
                  <a:gd name="T57" fmla="*/ 250488 h 146"/>
                  <a:gd name="T58" fmla="*/ 166894 w 100"/>
                  <a:gd name="T59" fmla="*/ 356870 h 146"/>
                  <a:gd name="T60" fmla="*/ 229224 w 100"/>
                  <a:gd name="T61" fmla="*/ 495615 h 146"/>
                  <a:gd name="T62" fmla="*/ 204144 w 100"/>
                  <a:gd name="T63" fmla="*/ 356870 h 146"/>
                  <a:gd name="T64" fmla="*/ 259309 w 100"/>
                  <a:gd name="T65" fmla="*/ 485784 h 146"/>
                  <a:gd name="T66" fmla="*/ 234239 w 100"/>
                  <a:gd name="T67" fmla="*/ 350494 h 146"/>
                  <a:gd name="T68" fmla="*/ 278661 w 100"/>
                  <a:gd name="T69" fmla="*/ 479004 h 146"/>
                  <a:gd name="T70" fmla="*/ 321472 w 100"/>
                  <a:gd name="T71" fmla="*/ 543174 h 146"/>
                  <a:gd name="T72" fmla="*/ 445555 w 100"/>
                  <a:gd name="T73" fmla="*/ 602532 h 146"/>
                  <a:gd name="T74" fmla="*/ 506274 w 100"/>
                  <a:gd name="T75" fmla="*/ 707350 h 146"/>
                  <a:gd name="T76" fmla="*/ 568608 w 100"/>
                  <a:gd name="T77" fmla="*/ 783330 h 146"/>
                  <a:gd name="T78" fmla="*/ 49555 w 100"/>
                  <a:gd name="T79" fmla="*/ 426463 h 146"/>
                  <a:gd name="T80" fmla="*/ 67310 w 100"/>
                  <a:gd name="T81" fmla="*/ 485784 h 146"/>
                  <a:gd name="T82" fmla="*/ 129630 w 100"/>
                  <a:gd name="T83" fmla="*/ 414664 h 146"/>
                  <a:gd name="T84" fmla="*/ 80075 w 100"/>
                  <a:gd name="T85" fmla="*/ 438235 h 146"/>
                  <a:gd name="T86" fmla="*/ 149017 w 100"/>
                  <a:gd name="T87" fmla="*/ 485784 h 146"/>
                  <a:gd name="T88" fmla="*/ 99584 w 100"/>
                  <a:gd name="T89" fmla="*/ 495615 h 146"/>
                  <a:gd name="T90" fmla="*/ 383802 w 100"/>
                  <a:gd name="T91" fmla="*/ 304461 h 146"/>
                  <a:gd name="T92" fmla="*/ 358736 w 100"/>
                  <a:gd name="T93" fmla="*/ 338267 h 146"/>
                  <a:gd name="T94" fmla="*/ 395986 w 100"/>
                  <a:gd name="T95" fmla="*/ 345060 h 146"/>
                  <a:gd name="T96" fmla="*/ 376644 w 100"/>
                  <a:gd name="T97" fmla="*/ 374065 h 146"/>
                  <a:gd name="T98" fmla="*/ 321472 w 100"/>
                  <a:gd name="T99" fmla="*/ 345060 h 146"/>
                  <a:gd name="T100" fmla="*/ 271454 w 100"/>
                  <a:gd name="T101" fmla="*/ 367226 h 146"/>
                  <a:gd name="T102" fmla="*/ 339384 w 100"/>
                  <a:gd name="T103" fmla="*/ 385826 h 146"/>
                  <a:gd name="T104" fmla="*/ 291426 w 100"/>
                  <a:gd name="T105" fmla="*/ 409265 h 146"/>
                  <a:gd name="T106" fmla="*/ 469024 w 100"/>
                  <a:gd name="T107" fmla="*/ 619154 h 146"/>
                  <a:gd name="T108" fmla="*/ 458320 w 100"/>
                  <a:gd name="T109" fmla="*/ 636352 h 146"/>
                  <a:gd name="T110" fmla="*/ 481329 w 100"/>
                  <a:gd name="T111" fmla="*/ 648113 h 146"/>
                  <a:gd name="T112" fmla="*/ 488362 w 100"/>
                  <a:gd name="T113" fmla="*/ 624542 h 146"/>
                  <a:gd name="T114" fmla="*/ 469024 w 100"/>
                  <a:gd name="T115" fmla="*/ 619154 h 146"/>
                  <a:gd name="T116" fmla="*/ 568608 w 100"/>
                  <a:gd name="T117" fmla="*/ 776502 h 146"/>
                  <a:gd name="T118" fmla="*/ 531354 w 100"/>
                  <a:gd name="T119" fmla="*/ 700522 h 146"/>
                  <a:gd name="T120" fmla="*/ 445555 w 100"/>
                  <a:gd name="T121" fmla="*/ 602532 h 146"/>
                  <a:gd name="T122" fmla="*/ 271454 w 100"/>
                  <a:gd name="T123" fmla="*/ 554983 h 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"/>
                  <a:gd name="T187" fmla="*/ 0 h 146"/>
                  <a:gd name="T188" fmla="*/ 100 w 100"/>
                  <a:gd name="T189" fmla="*/ 146 h 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" h="146">
                    <a:moveTo>
                      <a:pt x="0" y="0"/>
                    </a:moveTo>
                    <a:lnTo>
                      <a:pt x="19" y="64"/>
                    </a:lnTo>
                    <a:lnTo>
                      <a:pt x="10" y="67"/>
                    </a:lnTo>
                    <a:lnTo>
                      <a:pt x="0" y="62"/>
                    </a:lnTo>
                    <a:lnTo>
                      <a:pt x="6" y="85"/>
                    </a:lnTo>
                    <a:lnTo>
                      <a:pt x="15" y="91"/>
                    </a:lnTo>
                    <a:lnTo>
                      <a:pt x="29" y="88"/>
                    </a:lnTo>
                    <a:cubicBezTo>
                      <a:pt x="29" y="88"/>
                      <a:pt x="35" y="101"/>
                      <a:pt x="43" y="104"/>
                    </a:cubicBezTo>
                    <a:cubicBezTo>
                      <a:pt x="52" y="107"/>
                      <a:pt x="64" y="107"/>
                      <a:pt x="68" y="110"/>
                    </a:cubicBezTo>
                    <a:cubicBezTo>
                      <a:pt x="72" y="114"/>
                      <a:pt x="100" y="146"/>
                      <a:pt x="100" y="146"/>
                    </a:cubicBezTo>
                    <a:lnTo>
                      <a:pt x="85" y="107"/>
                    </a:lnTo>
                    <a:cubicBezTo>
                      <a:pt x="82" y="102"/>
                      <a:pt x="79" y="99"/>
                      <a:pt x="76" y="97"/>
                    </a:cubicBezTo>
                    <a:cubicBezTo>
                      <a:pt x="70" y="95"/>
                      <a:pt x="58" y="92"/>
                      <a:pt x="56" y="89"/>
                    </a:cubicBezTo>
                    <a:cubicBezTo>
                      <a:pt x="54" y="86"/>
                      <a:pt x="50" y="77"/>
                      <a:pt x="50" y="77"/>
                    </a:cubicBezTo>
                    <a:lnTo>
                      <a:pt x="62" y="71"/>
                    </a:lnTo>
                    <a:lnTo>
                      <a:pt x="68" y="60"/>
                    </a:lnTo>
                    <a:lnTo>
                      <a:pt x="62" y="41"/>
                    </a:lnTo>
                    <a:lnTo>
                      <a:pt x="54" y="52"/>
                    </a:lnTo>
                    <a:lnTo>
                      <a:pt x="41" y="57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  <a:moveTo>
                      <a:pt x="6" y="6"/>
                    </a:moveTo>
                    <a:lnTo>
                      <a:pt x="26" y="6"/>
                    </a:lnTo>
                    <a:moveTo>
                      <a:pt x="11" y="13"/>
                    </a:moveTo>
                    <a:lnTo>
                      <a:pt x="23" y="45"/>
                    </a:lnTo>
                    <a:moveTo>
                      <a:pt x="18" y="12"/>
                    </a:moveTo>
                    <a:lnTo>
                      <a:pt x="26" y="43"/>
                    </a:lnTo>
                    <a:moveTo>
                      <a:pt x="27" y="13"/>
                    </a:moveTo>
                    <a:lnTo>
                      <a:pt x="30" y="43"/>
                    </a:lnTo>
                    <a:moveTo>
                      <a:pt x="27" y="61"/>
                    </a:moveTo>
                    <a:lnTo>
                      <a:pt x="37" y="85"/>
                    </a:lnTo>
                    <a:moveTo>
                      <a:pt x="33" y="61"/>
                    </a:moveTo>
                    <a:lnTo>
                      <a:pt x="42" y="83"/>
                    </a:lnTo>
                    <a:moveTo>
                      <a:pt x="38" y="60"/>
                    </a:moveTo>
                    <a:lnTo>
                      <a:pt x="45" y="82"/>
                    </a:lnTo>
                    <a:moveTo>
                      <a:pt x="52" y="93"/>
                    </a:moveTo>
                    <a:lnTo>
                      <a:pt x="72" y="103"/>
                    </a:lnTo>
                    <a:moveTo>
                      <a:pt x="82" y="121"/>
                    </a:moveTo>
                    <a:lnTo>
                      <a:pt x="92" y="134"/>
                    </a:lnTo>
                    <a:moveTo>
                      <a:pt x="8" y="73"/>
                    </a:moveTo>
                    <a:lnTo>
                      <a:pt x="11" y="83"/>
                    </a:lnTo>
                    <a:moveTo>
                      <a:pt x="21" y="71"/>
                    </a:moveTo>
                    <a:lnTo>
                      <a:pt x="13" y="75"/>
                    </a:lnTo>
                    <a:moveTo>
                      <a:pt x="24" y="83"/>
                    </a:moveTo>
                    <a:lnTo>
                      <a:pt x="16" y="85"/>
                    </a:lnTo>
                    <a:moveTo>
                      <a:pt x="62" y="52"/>
                    </a:moveTo>
                    <a:lnTo>
                      <a:pt x="58" y="58"/>
                    </a:lnTo>
                    <a:moveTo>
                      <a:pt x="64" y="59"/>
                    </a:moveTo>
                    <a:lnTo>
                      <a:pt x="61" y="64"/>
                    </a:lnTo>
                    <a:moveTo>
                      <a:pt x="52" y="59"/>
                    </a:moveTo>
                    <a:lnTo>
                      <a:pt x="44" y="63"/>
                    </a:lnTo>
                    <a:moveTo>
                      <a:pt x="55" y="66"/>
                    </a:moveTo>
                    <a:lnTo>
                      <a:pt x="47" y="70"/>
                    </a:lnTo>
                    <a:moveTo>
                      <a:pt x="76" y="106"/>
                    </a:moveTo>
                    <a:cubicBezTo>
                      <a:pt x="74" y="106"/>
                      <a:pt x="74" y="108"/>
                      <a:pt x="74" y="109"/>
                    </a:cubicBezTo>
                    <a:cubicBezTo>
                      <a:pt x="75" y="111"/>
                      <a:pt x="77" y="111"/>
                      <a:pt x="78" y="111"/>
                    </a:cubicBezTo>
                    <a:cubicBezTo>
                      <a:pt x="79" y="110"/>
                      <a:pt x="80" y="108"/>
                      <a:pt x="79" y="107"/>
                    </a:cubicBezTo>
                    <a:cubicBezTo>
                      <a:pt x="79" y="106"/>
                      <a:pt x="77" y="105"/>
                      <a:pt x="76" y="106"/>
                    </a:cubicBezTo>
                    <a:close/>
                    <a:moveTo>
                      <a:pt x="92" y="133"/>
                    </a:moveTo>
                    <a:lnTo>
                      <a:pt x="86" y="120"/>
                    </a:lnTo>
                    <a:moveTo>
                      <a:pt x="72" y="103"/>
                    </a:moveTo>
                    <a:lnTo>
                      <a:pt x="44" y="95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6" name="Freeform 24"/>
              <p:cNvSpPr>
                <a:spLocks noEditPoints="1"/>
              </p:cNvSpPr>
              <p:nvPr/>
            </p:nvSpPr>
            <p:spPr bwMode="auto">
              <a:xfrm>
                <a:off x="2802" y="2341"/>
                <a:ext cx="355" cy="512"/>
              </a:xfrm>
              <a:custGeom>
                <a:avLst/>
                <a:gdLst>
                  <a:gd name="T0" fmla="*/ 129721 w 102"/>
                  <a:gd name="T1" fmla="*/ 385411 h 148"/>
                  <a:gd name="T2" fmla="*/ 124584 w 102"/>
                  <a:gd name="T3" fmla="*/ 378998 h 148"/>
                  <a:gd name="T4" fmla="*/ 5148 w 102"/>
                  <a:gd name="T5" fmla="*/ 373528 h 148"/>
                  <a:gd name="T6" fmla="*/ 0 w 102"/>
                  <a:gd name="T7" fmla="*/ 373528 h 148"/>
                  <a:gd name="T8" fmla="*/ 42833 w 102"/>
                  <a:gd name="T9" fmla="*/ 510907 h 148"/>
                  <a:gd name="T10" fmla="*/ 49578 w 102"/>
                  <a:gd name="T11" fmla="*/ 503870 h 148"/>
                  <a:gd name="T12" fmla="*/ 184871 w 102"/>
                  <a:gd name="T13" fmla="*/ 521213 h 148"/>
                  <a:gd name="T14" fmla="*/ 184871 w 102"/>
                  <a:gd name="T15" fmla="*/ 528214 h 148"/>
                  <a:gd name="T16" fmla="*/ 278797 w 102"/>
                  <a:gd name="T17" fmla="*/ 616894 h 148"/>
                  <a:gd name="T18" fmla="*/ 351850 w 102"/>
                  <a:gd name="T19" fmla="*/ 646120 h 148"/>
                  <a:gd name="T20" fmla="*/ 351850 w 102"/>
                  <a:gd name="T21" fmla="*/ 634202 h 148"/>
                  <a:gd name="T22" fmla="*/ 618459 w 102"/>
                  <a:gd name="T23" fmla="*/ 877568 h 148"/>
                  <a:gd name="T24" fmla="*/ 618459 w 102"/>
                  <a:gd name="T25" fmla="*/ 877568 h 148"/>
                  <a:gd name="T26" fmla="*/ 506655 w 102"/>
                  <a:gd name="T27" fmla="*/ 598141 h 148"/>
                  <a:gd name="T28" fmla="*/ 500926 w 102"/>
                  <a:gd name="T29" fmla="*/ 605011 h 148"/>
                  <a:gd name="T30" fmla="*/ 476434 w 102"/>
                  <a:gd name="T31" fmla="*/ 581206 h 148"/>
                  <a:gd name="T32" fmla="*/ 446332 w 102"/>
                  <a:gd name="T33" fmla="*/ 575785 h 148"/>
                  <a:gd name="T34" fmla="*/ 446332 w 102"/>
                  <a:gd name="T35" fmla="*/ 569323 h 148"/>
                  <a:gd name="T36" fmla="*/ 309442 w 102"/>
                  <a:gd name="T37" fmla="*/ 462796 h 148"/>
                  <a:gd name="T38" fmla="*/ 389122 w 102"/>
                  <a:gd name="T39" fmla="*/ 433560 h 148"/>
                  <a:gd name="T40" fmla="*/ 383974 w 102"/>
                  <a:gd name="T41" fmla="*/ 426690 h 148"/>
                  <a:gd name="T42" fmla="*/ 426393 w 102"/>
                  <a:gd name="T43" fmla="*/ 361645 h 148"/>
                  <a:gd name="T44" fmla="*/ 389122 w 102"/>
                  <a:gd name="T45" fmla="*/ 236330 h 148"/>
                  <a:gd name="T46" fmla="*/ 383974 w 102"/>
                  <a:gd name="T47" fmla="*/ 243366 h 148"/>
                  <a:gd name="T48" fmla="*/ 259404 w 102"/>
                  <a:gd name="T49" fmla="*/ 344341 h 148"/>
                  <a:gd name="T50" fmla="*/ 259404 w 102"/>
                  <a:gd name="T51" fmla="*/ 349772 h 148"/>
                  <a:gd name="T52" fmla="*/ 192079 w 102"/>
                  <a:gd name="T53" fmla="*/ 0 h 148"/>
                  <a:gd name="T54" fmla="*/ 192079 w 102"/>
                  <a:gd name="T55" fmla="*/ 0 h 148"/>
                  <a:gd name="T56" fmla="*/ 42833 w 102"/>
                  <a:gd name="T57" fmla="*/ 41109 h 148"/>
                  <a:gd name="T58" fmla="*/ 149076 w 102"/>
                  <a:gd name="T59" fmla="*/ 272557 h 148"/>
                  <a:gd name="T60" fmla="*/ 124584 w 102"/>
                  <a:gd name="T61" fmla="*/ 77336 h 148"/>
                  <a:gd name="T62" fmla="*/ 241525 w 102"/>
                  <a:gd name="T63" fmla="*/ 510907 h 148"/>
                  <a:gd name="T64" fmla="*/ 204264 w 102"/>
                  <a:gd name="T65" fmla="*/ 373528 h 148"/>
                  <a:gd name="T66" fmla="*/ 326778 w 102"/>
                  <a:gd name="T67" fmla="*/ 556866 h 148"/>
                  <a:gd name="T68" fmla="*/ 568846 w 102"/>
                  <a:gd name="T69" fmla="*/ 800636 h 148"/>
                  <a:gd name="T70" fmla="*/ 55189 w 102"/>
                  <a:gd name="T71" fmla="*/ 438991 h 148"/>
                  <a:gd name="T72" fmla="*/ 104635 w 102"/>
                  <a:gd name="T73" fmla="*/ 515792 h 148"/>
                  <a:gd name="T74" fmla="*/ 383974 w 102"/>
                  <a:gd name="T75" fmla="*/ 313666 h 148"/>
                  <a:gd name="T76" fmla="*/ 333933 w 102"/>
                  <a:gd name="T77" fmla="*/ 361645 h 148"/>
                  <a:gd name="T78" fmla="*/ 296676 w 102"/>
                  <a:gd name="T79" fmla="*/ 414806 h 148"/>
                  <a:gd name="T80" fmla="*/ 476434 w 102"/>
                  <a:gd name="T81" fmla="*/ 634202 h 148"/>
                  <a:gd name="T82" fmla="*/ 470873 w 102"/>
                  <a:gd name="T83" fmla="*/ 629355 h 148"/>
                  <a:gd name="T84" fmla="*/ 476434 w 102"/>
                  <a:gd name="T85" fmla="*/ 634202 h 148"/>
                  <a:gd name="T86" fmla="*/ 463654 w 102"/>
                  <a:gd name="T87" fmla="*/ 658006 h 148"/>
                  <a:gd name="T88" fmla="*/ 470873 w 102"/>
                  <a:gd name="T89" fmla="*/ 653122 h 148"/>
                  <a:gd name="T90" fmla="*/ 488741 w 102"/>
                  <a:gd name="T91" fmla="*/ 658006 h 148"/>
                  <a:gd name="T92" fmla="*/ 488741 w 102"/>
                  <a:gd name="T93" fmla="*/ 658006 h 148"/>
                  <a:gd name="T94" fmla="*/ 488741 w 102"/>
                  <a:gd name="T95" fmla="*/ 663427 h 148"/>
                  <a:gd name="T96" fmla="*/ 488741 w 102"/>
                  <a:gd name="T97" fmla="*/ 663427 h 148"/>
                  <a:gd name="T98" fmla="*/ 488741 w 102"/>
                  <a:gd name="T99" fmla="*/ 658006 h 148"/>
                  <a:gd name="T100" fmla="*/ 500926 w 102"/>
                  <a:gd name="T101" fmla="*/ 658006 h 148"/>
                  <a:gd name="T102" fmla="*/ 488741 w 102"/>
                  <a:gd name="T103" fmla="*/ 653122 h 148"/>
                  <a:gd name="T104" fmla="*/ 494313 w 102"/>
                  <a:gd name="T105" fmla="*/ 641238 h 148"/>
                  <a:gd name="T106" fmla="*/ 488741 w 102"/>
                  <a:gd name="T107" fmla="*/ 634202 h 148"/>
                  <a:gd name="T108" fmla="*/ 476434 w 102"/>
                  <a:gd name="T109" fmla="*/ 629355 h 148"/>
                  <a:gd name="T110" fmla="*/ 476434 w 102"/>
                  <a:gd name="T111" fmla="*/ 634202 h 148"/>
                  <a:gd name="T112" fmla="*/ 568846 w 102"/>
                  <a:gd name="T113" fmla="*/ 800636 h 1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148"/>
                  <a:gd name="T173" fmla="*/ 102 w 102"/>
                  <a:gd name="T174" fmla="*/ 148 h 14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148">
                    <a:moveTo>
                      <a:pt x="2" y="1"/>
                    </a:moveTo>
                    <a:lnTo>
                      <a:pt x="21" y="65"/>
                    </a:lnTo>
                    <a:lnTo>
                      <a:pt x="20" y="65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  <a:moveTo>
                      <a:pt x="21" y="65"/>
                    </a:moveTo>
                    <a:lnTo>
                      <a:pt x="21" y="65"/>
                    </a:lnTo>
                    <a:lnTo>
                      <a:pt x="20" y="65"/>
                    </a:lnTo>
                    <a:lnTo>
                      <a:pt x="21" y="65"/>
                    </a:lnTo>
                    <a:close/>
                    <a:moveTo>
                      <a:pt x="21" y="65"/>
                    </a:moveTo>
                    <a:lnTo>
                      <a:pt x="11" y="68"/>
                    </a:lnTo>
                    <a:lnTo>
                      <a:pt x="10" y="67"/>
                    </a:lnTo>
                    <a:lnTo>
                      <a:pt x="20" y="64"/>
                    </a:lnTo>
                    <a:lnTo>
                      <a:pt x="21" y="65"/>
                    </a:lnTo>
                    <a:close/>
                    <a:moveTo>
                      <a:pt x="11" y="68"/>
                    </a:moveTo>
                    <a:lnTo>
                      <a:pt x="10" y="68"/>
                    </a:lnTo>
                    <a:lnTo>
                      <a:pt x="11" y="68"/>
                    </a:lnTo>
                    <a:close/>
                    <a:moveTo>
                      <a:pt x="10" y="68"/>
                    </a:moveTo>
                    <a:lnTo>
                      <a:pt x="1" y="64"/>
                    </a:lnTo>
                    <a:lnTo>
                      <a:pt x="1" y="63"/>
                    </a:lnTo>
                    <a:lnTo>
                      <a:pt x="11" y="67"/>
                    </a:lnTo>
                    <a:lnTo>
                      <a:pt x="10" y="68"/>
                    </a:lnTo>
                    <a:close/>
                    <a:moveTo>
                      <a:pt x="0" y="63"/>
                    </a:moveTo>
                    <a:lnTo>
                      <a:pt x="0" y="62"/>
                    </a:lnTo>
                    <a:lnTo>
                      <a:pt x="1" y="63"/>
                    </a:lnTo>
                    <a:lnTo>
                      <a:pt x="0" y="63"/>
                    </a:lnTo>
                    <a:close/>
                    <a:moveTo>
                      <a:pt x="2" y="63"/>
                    </a:moveTo>
                    <a:lnTo>
                      <a:pt x="8" y="86"/>
                    </a:lnTo>
                    <a:lnTo>
                      <a:pt x="7" y="86"/>
                    </a:lnTo>
                    <a:lnTo>
                      <a:pt x="0" y="63"/>
                    </a:lnTo>
                    <a:lnTo>
                      <a:pt x="2" y="63"/>
                    </a:lnTo>
                    <a:close/>
                    <a:moveTo>
                      <a:pt x="7" y="87"/>
                    </a:moveTo>
                    <a:lnTo>
                      <a:pt x="7" y="86"/>
                    </a:lnTo>
                    <a:lnTo>
                      <a:pt x="7" y="87"/>
                    </a:lnTo>
                    <a:close/>
                    <a:moveTo>
                      <a:pt x="8" y="85"/>
                    </a:moveTo>
                    <a:lnTo>
                      <a:pt x="17" y="92"/>
                    </a:lnTo>
                    <a:lnTo>
                      <a:pt x="16" y="93"/>
                    </a:lnTo>
                    <a:lnTo>
                      <a:pt x="7" y="87"/>
                    </a:lnTo>
                    <a:lnTo>
                      <a:pt x="8" y="85"/>
                    </a:lnTo>
                    <a:close/>
                    <a:moveTo>
                      <a:pt x="17" y="93"/>
                    </a:moveTo>
                    <a:lnTo>
                      <a:pt x="16" y="93"/>
                    </a:lnTo>
                    <a:lnTo>
                      <a:pt x="16" y="92"/>
                    </a:lnTo>
                    <a:lnTo>
                      <a:pt x="17" y="93"/>
                    </a:lnTo>
                    <a:close/>
                    <a:moveTo>
                      <a:pt x="16" y="92"/>
                    </a:moveTo>
                    <a:lnTo>
                      <a:pt x="30" y="88"/>
                    </a:lnTo>
                    <a:lnTo>
                      <a:pt x="31" y="90"/>
                    </a:lnTo>
                    <a:lnTo>
                      <a:pt x="17" y="93"/>
                    </a:lnTo>
                    <a:lnTo>
                      <a:pt x="16" y="92"/>
                    </a:lnTo>
                    <a:close/>
                    <a:moveTo>
                      <a:pt x="30" y="88"/>
                    </a:moveTo>
                    <a:lnTo>
                      <a:pt x="31" y="88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30" y="88"/>
                    </a:lnTo>
                    <a:close/>
                    <a:moveTo>
                      <a:pt x="31" y="89"/>
                    </a:moveTo>
                    <a:cubicBezTo>
                      <a:pt x="31" y="89"/>
                      <a:pt x="37" y="101"/>
                      <a:pt x="45" y="104"/>
                    </a:cubicBezTo>
                    <a:lnTo>
                      <a:pt x="44" y="106"/>
                    </a:lnTo>
                    <a:cubicBezTo>
                      <a:pt x="36" y="102"/>
                      <a:pt x="30" y="89"/>
                      <a:pt x="30" y="89"/>
                    </a:cubicBezTo>
                    <a:lnTo>
                      <a:pt x="31" y="89"/>
                    </a:lnTo>
                    <a:close/>
                    <a:moveTo>
                      <a:pt x="45" y="104"/>
                    </a:moveTo>
                    <a:lnTo>
                      <a:pt x="45" y="104"/>
                    </a:lnTo>
                    <a:lnTo>
                      <a:pt x="44" y="106"/>
                    </a:lnTo>
                    <a:lnTo>
                      <a:pt x="45" y="104"/>
                    </a:lnTo>
                    <a:close/>
                    <a:moveTo>
                      <a:pt x="45" y="104"/>
                    </a:moveTo>
                    <a:cubicBezTo>
                      <a:pt x="48" y="106"/>
                      <a:pt x="53" y="107"/>
                      <a:pt x="57" y="107"/>
                    </a:cubicBezTo>
                    <a:lnTo>
                      <a:pt x="57" y="109"/>
                    </a:lnTo>
                    <a:cubicBezTo>
                      <a:pt x="53" y="108"/>
                      <a:pt x="48" y="107"/>
                      <a:pt x="44" y="106"/>
                    </a:cubicBezTo>
                    <a:lnTo>
                      <a:pt x="45" y="104"/>
                    </a:lnTo>
                    <a:close/>
                    <a:moveTo>
                      <a:pt x="57" y="107"/>
                    </a:moveTo>
                    <a:cubicBezTo>
                      <a:pt x="62" y="108"/>
                      <a:pt x="67" y="109"/>
                      <a:pt x="69" y="111"/>
                    </a:cubicBezTo>
                    <a:lnTo>
                      <a:pt x="68" y="112"/>
                    </a:lnTo>
                    <a:cubicBezTo>
                      <a:pt x="66" y="110"/>
                      <a:pt x="62" y="109"/>
                      <a:pt x="57" y="109"/>
                    </a:cubicBezTo>
                    <a:lnTo>
                      <a:pt x="57" y="107"/>
                    </a:lnTo>
                    <a:close/>
                    <a:moveTo>
                      <a:pt x="69" y="111"/>
                    </a:moveTo>
                    <a:cubicBezTo>
                      <a:pt x="74" y="114"/>
                      <a:pt x="101" y="147"/>
                      <a:pt x="102" y="147"/>
                    </a:cubicBezTo>
                    <a:lnTo>
                      <a:pt x="100" y="148"/>
                    </a:lnTo>
                    <a:cubicBezTo>
                      <a:pt x="100" y="148"/>
                      <a:pt x="73" y="116"/>
                      <a:pt x="68" y="112"/>
                    </a:cubicBezTo>
                    <a:lnTo>
                      <a:pt x="69" y="111"/>
                    </a:lnTo>
                    <a:close/>
                    <a:moveTo>
                      <a:pt x="102" y="147"/>
                    </a:moveTo>
                    <a:lnTo>
                      <a:pt x="100" y="148"/>
                    </a:lnTo>
                    <a:lnTo>
                      <a:pt x="101" y="147"/>
                    </a:lnTo>
                    <a:lnTo>
                      <a:pt x="102" y="147"/>
                    </a:lnTo>
                    <a:close/>
                    <a:moveTo>
                      <a:pt x="100" y="148"/>
                    </a:moveTo>
                    <a:lnTo>
                      <a:pt x="85" y="108"/>
                    </a:lnTo>
                    <a:lnTo>
                      <a:pt x="87" y="108"/>
                    </a:lnTo>
                    <a:lnTo>
                      <a:pt x="102" y="147"/>
                    </a:lnTo>
                    <a:lnTo>
                      <a:pt x="100" y="148"/>
                    </a:lnTo>
                    <a:close/>
                    <a:moveTo>
                      <a:pt x="87" y="108"/>
                    </a:moveTo>
                    <a:lnTo>
                      <a:pt x="87" y="108"/>
                    </a:lnTo>
                    <a:lnTo>
                      <a:pt x="86" y="108"/>
                    </a:lnTo>
                    <a:lnTo>
                      <a:pt x="87" y="108"/>
                    </a:lnTo>
                    <a:close/>
                    <a:moveTo>
                      <a:pt x="86" y="108"/>
                    </a:moveTo>
                    <a:cubicBezTo>
                      <a:pt x="84" y="106"/>
                      <a:pt x="83" y="104"/>
                      <a:pt x="81" y="102"/>
                    </a:cubicBezTo>
                    <a:lnTo>
                      <a:pt x="82" y="101"/>
                    </a:lnTo>
                    <a:cubicBezTo>
                      <a:pt x="84" y="103"/>
                      <a:pt x="85" y="105"/>
                      <a:pt x="87" y="108"/>
                    </a:cubicBezTo>
                    <a:lnTo>
                      <a:pt x="86" y="108"/>
                    </a:lnTo>
                    <a:close/>
                    <a:moveTo>
                      <a:pt x="81" y="102"/>
                    </a:moveTo>
                    <a:cubicBezTo>
                      <a:pt x="80" y="101"/>
                      <a:pt x="78" y="100"/>
                      <a:pt x="76" y="99"/>
                    </a:cubicBezTo>
                    <a:lnTo>
                      <a:pt x="77" y="98"/>
                    </a:lnTo>
                    <a:cubicBezTo>
                      <a:pt x="79" y="98"/>
                      <a:pt x="81" y="100"/>
                      <a:pt x="82" y="101"/>
                    </a:cubicBezTo>
                    <a:lnTo>
                      <a:pt x="81" y="102"/>
                    </a:lnTo>
                    <a:close/>
                    <a:moveTo>
                      <a:pt x="76" y="99"/>
                    </a:moveTo>
                    <a:lnTo>
                      <a:pt x="76" y="99"/>
                    </a:lnTo>
                    <a:lnTo>
                      <a:pt x="77" y="98"/>
                    </a:lnTo>
                    <a:lnTo>
                      <a:pt x="76" y="99"/>
                    </a:lnTo>
                    <a:close/>
                    <a:moveTo>
                      <a:pt x="76" y="99"/>
                    </a:moveTo>
                    <a:lnTo>
                      <a:pt x="76" y="99"/>
                    </a:lnTo>
                    <a:lnTo>
                      <a:pt x="77" y="98"/>
                    </a:lnTo>
                    <a:lnTo>
                      <a:pt x="76" y="99"/>
                    </a:lnTo>
                    <a:close/>
                    <a:moveTo>
                      <a:pt x="77" y="98"/>
                    </a:moveTo>
                    <a:lnTo>
                      <a:pt x="77" y="98"/>
                    </a:lnTo>
                    <a:close/>
                    <a:moveTo>
                      <a:pt x="76" y="99"/>
                    </a:moveTo>
                    <a:cubicBezTo>
                      <a:pt x="75" y="98"/>
                      <a:pt x="73" y="98"/>
                      <a:pt x="72" y="97"/>
                    </a:cubicBezTo>
                    <a:lnTo>
                      <a:pt x="72" y="96"/>
                    </a:lnTo>
                    <a:cubicBezTo>
                      <a:pt x="74" y="97"/>
                      <a:pt x="76" y="97"/>
                      <a:pt x="77" y="98"/>
                    </a:cubicBezTo>
                    <a:lnTo>
                      <a:pt x="76" y="99"/>
                    </a:lnTo>
                    <a:close/>
                    <a:moveTo>
                      <a:pt x="72" y="97"/>
                    </a:moveTo>
                    <a:cubicBezTo>
                      <a:pt x="66" y="95"/>
                      <a:pt x="58" y="93"/>
                      <a:pt x="57" y="91"/>
                    </a:cubicBezTo>
                    <a:lnTo>
                      <a:pt x="58" y="90"/>
                    </a:lnTo>
                    <a:cubicBezTo>
                      <a:pt x="59" y="92"/>
                      <a:pt x="66" y="94"/>
                      <a:pt x="72" y="96"/>
                    </a:cubicBezTo>
                    <a:lnTo>
                      <a:pt x="72" y="97"/>
                    </a:lnTo>
                    <a:close/>
                    <a:moveTo>
                      <a:pt x="57" y="91"/>
                    </a:moveTo>
                    <a:cubicBezTo>
                      <a:pt x="54" y="87"/>
                      <a:pt x="50" y="78"/>
                      <a:pt x="50" y="78"/>
                    </a:cubicBezTo>
                    <a:lnTo>
                      <a:pt x="52" y="77"/>
                    </a:lnTo>
                    <a:cubicBezTo>
                      <a:pt x="52" y="77"/>
                      <a:pt x="55" y="87"/>
                      <a:pt x="58" y="90"/>
                    </a:cubicBezTo>
                    <a:lnTo>
                      <a:pt x="57" y="91"/>
                    </a:lnTo>
                    <a:close/>
                    <a:moveTo>
                      <a:pt x="50" y="78"/>
                    </a:moveTo>
                    <a:lnTo>
                      <a:pt x="50" y="77"/>
                    </a:lnTo>
                    <a:lnTo>
                      <a:pt x="51" y="77"/>
                    </a:lnTo>
                    <a:lnTo>
                      <a:pt x="51" y="78"/>
                    </a:lnTo>
                    <a:lnTo>
                      <a:pt x="50" y="78"/>
                    </a:lnTo>
                    <a:close/>
                    <a:moveTo>
                      <a:pt x="51" y="77"/>
                    </a:moveTo>
                    <a:lnTo>
                      <a:pt x="63" y="72"/>
                    </a:lnTo>
                    <a:lnTo>
                      <a:pt x="63" y="73"/>
                    </a:lnTo>
                    <a:lnTo>
                      <a:pt x="51" y="78"/>
                    </a:lnTo>
                    <a:lnTo>
                      <a:pt x="51" y="77"/>
                    </a:lnTo>
                    <a:close/>
                    <a:moveTo>
                      <a:pt x="63" y="73"/>
                    </a:moveTo>
                    <a:lnTo>
                      <a:pt x="63" y="73"/>
                    </a:lnTo>
                    <a:lnTo>
                      <a:pt x="63" y="72"/>
                    </a:lnTo>
                    <a:lnTo>
                      <a:pt x="63" y="73"/>
                    </a:lnTo>
                    <a:close/>
                    <a:moveTo>
                      <a:pt x="62" y="72"/>
                    </a:moveTo>
                    <a:lnTo>
                      <a:pt x="68" y="61"/>
                    </a:lnTo>
                    <a:lnTo>
                      <a:pt x="69" y="61"/>
                    </a:lnTo>
                    <a:lnTo>
                      <a:pt x="63" y="73"/>
                    </a:lnTo>
                    <a:lnTo>
                      <a:pt x="62" y="72"/>
                    </a:lnTo>
                    <a:close/>
                    <a:moveTo>
                      <a:pt x="69" y="61"/>
                    </a:moveTo>
                    <a:lnTo>
                      <a:pt x="69" y="61"/>
                    </a:lnTo>
                    <a:close/>
                    <a:moveTo>
                      <a:pt x="68" y="61"/>
                    </a:moveTo>
                    <a:lnTo>
                      <a:pt x="62" y="42"/>
                    </a:lnTo>
                    <a:lnTo>
                      <a:pt x="63" y="41"/>
                    </a:lnTo>
                    <a:lnTo>
                      <a:pt x="69" y="61"/>
                    </a:lnTo>
                    <a:lnTo>
                      <a:pt x="68" y="61"/>
                    </a:lnTo>
                    <a:close/>
                    <a:moveTo>
                      <a:pt x="62" y="41"/>
                    </a:moveTo>
                    <a:lnTo>
                      <a:pt x="63" y="40"/>
                    </a:lnTo>
                    <a:lnTo>
                      <a:pt x="63" y="41"/>
                    </a:lnTo>
                    <a:lnTo>
                      <a:pt x="63" y="42"/>
                    </a:lnTo>
                    <a:lnTo>
                      <a:pt x="62" y="41"/>
                    </a:lnTo>
                    <a:close/>
                    <a:moveTo>
                      <a:pt x="63" y="42"/>
                    </a:moveTo>
                    <a:lnTo>
                      <a:pt x="55" y="53"/>
                    </a:lnTo>
                    <a:lnTo>
                      <a:pt x="54" y="53"/>
                    </a:lnTo>
                    <a:lnTo>
                      <a:pt x="62" y="41"/>
                    </a:lnTo>
                    <a:lnTo>
                      <a:pt x="63" y="42"/>
                    </a:lnTo>
                    <a:close/>
                    <a:moveTo>
                      <a:pt x="55" y="53"/>
                    </a:moveTo>
                    <a:lnTo>
                      <a:pt x="55" y="54"/>
                    </a:lnTo>
                    <a:lnTo>
                      <a:pt x="55" y="53"/>
                    </a:lnTo>
                    <a:close/>
                    <a:moveTo>
                      <a:pt x="55" y="54"/>
                    </a:moveTo>
                    <a:lnTo>
                      <a:pt x="42" y="59"/>
                    </a:lnTo>
                    <a:lnTo>
                      <a:pt x="42" y="58"/>
                    </a:lnTo>
                    <a:lnTo>
                      <a:pt x="54" y="52"/>
                    </a:lnTo>
                    <a:lnTo>
                      <a:pt x="55" y="54"/>
                    </a:lnTo>
                    <a:close/>
                    <a:moveTo>
                      <a:pt x="42" y="59"/>
                    </a:moveTo>
                    <a:lnTo>
                      <a:pt x="41" y="60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2" y="59"/>
                    </a:lnTo>
                    <a:close/>
                    <a:moveTo>
                      <a:pt x="41" y="59"/>
                    </a:moveTo>
                    <a:lnTo>
                      <a:pt x="30" y="1"/>
                    </a:lnTo>
                    <a:lnTo>
                      <a:pt x="31" y="1"/>
                    </a:lnTo>
                    <a:lnTo>
                      <a:pt x="43" y="58"/>
                    </a:lnTo>
                    <a:lnTo>
                      <a:pt x="41" y="59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31" y="1"/>
                    </a:lnTo>
                    <a:lnTo>
                      <a:pt x="31" y="0"/>
                    </a:lnTo>
                    <a:close/>
                    <a:moveTo>
                      <a:pt x="3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  <a:moveTo>
                      <a:pt x="7" y="7"/>
                    </a:moveTo>
                    <a:lnTo>
                      <a:pt x="27" y="6"/>
                    </a:lnTo>
                    <a:lnTo>
                      <a:pt x="27" y="8"/>
                    </a:lnTo>
                    <a:lnTo>
                      <a:pt x="7" y="8"/>
                    </a:lnTo>
                    <a:lnTo>
                      <a:pt x="7" y="7"/>
                    </a:lnTo>
                    <a:close/>
                    <a:moveTo>
                      <a:pt x="13" y="14"/>
                    </a:moveTo>
                    <a:lnTo>
                      <a:pt x="25" y="45"/>
                    </a:lnTo>
                    <a:lnTo>
                      <a:pt x="24" y="46"/>
                    </a:lnTo>
                    <a:lnTo>
                      <a:pt x="12" y="14"/>
                    </a:lnTo>
                    <a:lnTo>
                      <a:pt x="13" y="14"/>
                    </a:lnTo>
                    <a:close/>
                    <a:moveTo>
                      <a:pt x="20" y="13"/>
                    </a:moveTo>
                    <a:lnTo>
                      <a:pt x="28" y="44"/>
                    </a:lnTo>
                    <a:lnTo>
                      <a:pt x="27" y="45"/>
                    </a:lnTo>
                    <a:lnTo>
                      <a:pt x="19" y="13"/>
                    </a:lnTo>
                    <a:lnTo>
                      <a:pt x="20" y="13"/>
                    </a:lnTo>
                    <a:close/>
                    <a:moveTo>
                      <a:pt x="29" y="14"/>
                    </a:moveTo>
                    <a:lnTo>
                      <a:pt x="32" y="44"/>
                    </a:lnTo>
                    <a:lnTo>
                      <a:pt x="30" y="44"/>
                    </a:lnTo>
                    <a:lnTo>
                      <a:pt x="27" y="14"/>
                    </a:lnTo>
                    <a:lnTo>
                      <a:pt x="29" y="14"/>
                    </a:lnTo>
                    <a:close/>
                    <a:moveTo>
                      <a:pt x="28" y="62"/>
                    </a:moveTo>
                    <a:lnTo>
                      <a:pt x="39" y="86"/>
                    </a:lnTo>
                    <a:lnTo>
                      <a:pt x="37" y="86"/>
                    </a:lnTo>
                    <a:lnTo>
                      <a:pt x="27" y="62"/>
                    </a:lnTo>
                    <a:lnTo>
                      <a:pt x="28" y="62"/>
                    </a:lnTo>
                    <a:close/>
                    <a:moveTo>
                      <a:pt x="35" y="62"/>
                    </a:moveTo>
                    <a:lnTo>
                      <a:pt x="44" y="84"/>
                    </a:lnTo>
                    <a:lnTo>
                      <a:pt x="43" y="85"/>
                    </a:lnTo>
                    <a:lnTo>
                      <a:pt x="33" y="63"/>
                    </a:lnTo>
                    <a:lnTo>
                      <a:pt x="35" y="62"/>
                    </a:lnTo>
                    <a:close/>
                    <a:moveTo>
                      <a:pt x="40" y="61"/>
                    </a:moveTo>
                    <a:lnTo>
                      <a:pt x="46" y="83"/>
                    </a:lnTo>
                    <a:lnTo>
                      <a:pt x="45" y="83"/>
                    </a:lnTo>
                    <a:lnTo>
                      <a:pt x="39" y="61"/>
                    </a:lnTo>
                    <a:lnTo>
                      <a:pt x="40" y="61"/>
                    </a:lnTo>
                    <a:close/>
                    <a:moveTo>
                      <a:pt x="53" y="94"/>
                    </a:moveTo>
                    <a:lnTo>
                      <a:pt x="73" y="103"/>
                    </a:lnTo>
                    <a:lnTo>
                      <a:pt x="73" y="105"/>
                    </a:lnTo>
                    <a:lnTo>
                      <a:pt x="52" y="95"/>
                    </a:lnTo>
                    <a:lnTo>
                      <a:pt x="53" y="94"/>
                    </a:lnTo>
                    <a:close/>
                    <a:moveTo>
                      <a:pt x="84" y="121"/>
                    </a:moveTo>
                    <a:lnTo>
                      <a:pt x="94" y="134"/>
                    </a:lnTo>
                    <a:lnTo>
                      <a:pt x="92" y="135"/>
                    </a:lnTo>
                    <a:lnTo>
                      <a:pt x="83" y="122"/>
                    </a:lnTo>
                    <a:lnTo>
                      <a:pt x="84" y="121"/>
                    </a:lnTo>
                    <a:close/>
                    <a:moveTo>
                      <a:pt x="9" y="74"/>
                    </a:moveTo>
                    <a:lnTo>
                      <a:pt x="13" y="84"/>
                    </a:lnTo>
                    <a:lnTo>
                      <a:pt x="11" y="84"/>
                    </a:lnTo>
                    <a:lnTo>
                      <a:pt x="8" y="75"/>
                    </a:lnTo>
                    <a:lnTo>
                      <a:pt x="9" y="74"/>
                    </a:lnTo>
                    <a:close/>
                    <a:moveTo>
                      <a:pt x="22" y="72"/>
                    </a:moveTo>
                    <a:lnTo>
                      <a:pt x="15" y="77"/>
                    </a:lnTo>
                    <a:lnTo>
                      <a:pt x="14" y="75"/>
                    </a:lnTo>
                    <a:lnTo>
                      <a:pt x="22" y="71"/>
                    </a:lnTo>
                    <a:lnTo>
                      <a:pt x="22" y="72"/>
                    </a:lnTo>
                    <a:close/>
                    <a:moveTo>
                      <a:pt x="25" y="84"/>
                    </a:moveTo>
                    <a:lnTo>
                      <a:pt x="17" y="87"/>
                    </a:lnTo>
                    <a:lnTo>
                      <a:pt x="17" y="85"/>
                    </a:lnTo>
                    <a:lnTo>
                      <a:pt x="25" y="83"/>
                    </a:lnTo>
                    <a:lnTo>
                      <a:pt x="25" y="84"/>
                    </a:lnTo>
                    <a:close/>
                    <a:moveTo>
                      <a:pt x="63" y="53"/>
                    </a:moveTo>
                    <a:lnTo>
                      <a:pt x="59" y="59"/>
                    </a:lnTo>
                    <a:lnTo>
                      <a:pt x="58" y="59"/>
                    </a:lnTo>
                    <a:lnTo>
                      <a:pt x="62" y="53"/>
                    </a:lnTo>
                    <a:lnTo>
                      <a:pt x="63" y="53"/>
                    </a:lnTo>
                    <a:close/>
                    <a:moveTo>
                      <a:pt x="66" y="61"/>
                    </a:moveTo>
                    <a:lnTo>
                      <a:pt x="63" y="66"/>
                    </a:lnTo>
                    <a:lnTo>
                      <a:pt x="62" y="65"/>
                    </a:lnTo>
                    <a:lnTo>
                      <a:pt x="65" y="60"/>
                    </a:lnTo>
                    <a:lnTo>
                      <a:pt x="66" y="61"/>
                    </a:lnTo>
                    <a:close/>
                    <a:moveTo>
                      <a:pt x="54" y="61"/>
                    </a:moveTo>
                    <a:lnTo>
                      <a:pt x="45" y="65"/>
                    </a:lnTo>
                    <a:lnTo>
                      <a:pt x="45" y="64"/>
                    </a:lnTo>
                    <a:lnTo>
                      <a:pt x="53" y="60"/>
                    </a:lnTo>
                    <a:lnTo>
                      <a:pt x="54" y="61"/>
                    </a:lnTo>
                    <a:close/>
                    <a:moveTo>
                      <a:pt x="57" y="68"/>
                    </a:moveTo>
                    <a:lnTo>
                      <a:pt x="48" y="71"/>
                    </a:lnTo>
                    <a:lnTo>
                      <a:pt x="48" y="70"/>
                    </a:lnTo>
                    <a:lnTo>
                      <a:pt x="56" y="66"/>
                    </a:lnTo>
                    <a:lnTo>
                      <a:pt x="57" y="68"/>
                    </a:lnTo>
                    <a:close/>
                    <a:moveTo>
                      <a:pt x="77" y="107"/>
                    </a:moveTo>
                    <a:lnTo>
                      <a:pt x="77" y="107"/>
                    </a:lnTo>
                    <a:lnTo>
                      <a:pt x="76" y="106"/>
                    </a:lnTo>
                    <a:lnTo>
                      <a:pt x="77" y="107"/>
                    </a:lnTo>
                    <a:close/>
                    <a:moveTo>
                      <a:pt x="76" y="106"/>
                    </a:moveTo>
                    <a:lnTo>
                      <a:pt x="76" y="106"/>
                    </a:lnTo>
                    <a:lnTo>
                      <a:pt x="77" y="107"/>
                    </a:lnTo>
                    <a:lnTo>
                      <a:pt x="76" y="106"/>
                    </a:lnTo>
                    <a:close/>
                    <a:moveTo>
                      <a:pt x="77" y="107"/>
                    </a:moveTo>
                    <a:cubicBezTo>
                      <a:pt x="77" y="107"/>
                      <a:pt x="77" y="107"/>
                      <a:pt x="77" y="107"/>
                    </a:cubicBezTo>
                    <a:lnTo>
                      <a:pt x="76" y="106"/>
                    </a:lnTo>
                    <a:cubicBezTo>
                      <a:pt x="76" y="106"/>
                      <a:pt x="76" y="106"/>
                      <a:pt x="76" y="106"/>
                    </a:cubicBezTo>
                    <a:lnTo>
                      <a:pt x="77" y="107"/>
                    </a:lnTo>
                    <a:close/>
                    <a:moveTo>
                      <a:pt x="77" y="107"/>
                    </a:moveTo>
                    <a:cubicBezTo>
                      <a:pt x="77" y="108"/>
                      <a:pt x="76" y="108"/>
                      <a:pt x="76" y="108"/>
                    </a:cubicBezTo>
                    <a:lnTo>
                      <a:pt x="75" y="107"/>
                    </a:lnTo>
                    <a:cubicBezTo>
                      <a:pt x="75" y="107"/>
                      <a:pt x="76" y="106"/>
                      <a:pt x="76" y="106"/>
                    </a:cubicBezTo>
                    <a:lnTo>
                      <a:pt x="77" y="107"/>
                    </a:lnTo>
                    <a:close/>
                    <a:moveTo>
                      <a:pt x="76" y="108"/>
                    </a:moveTo>
                    <a:cubicBezTo>
                      <a:pt x="76" y="108"/>
                      <a:pt x="76" y="109"/>
                      <a:pt x="76" y="110"/>
                    </a:cubicBezTo>
                    <a:lnTo>
                      <a:pt x="75" y="111"/>
                    </a:lnTo>
                    <a:cubicBezTo>
                      <a:pt x="74" y="109"/>
                      <a:pt x="74" y="108"/>
                      <a:pt x="75" y="107"/>
                    </a:cubicBezTo>
                    <a:lnTo>
                      <a:pt x="76" y="108"/>
                    </a:lnTo>
                    <a:close/>
                    <a:moveTo>
                      <a:pt x="75" y="111"/>
                    </a:moveTo>
                    <a:lnTo>
                      <a:pt x="75" y="111"/>
                    </a:lnTo>
                    <a:lnTo>
                      <a:pt x="75" y="110"/>
                    </a:lnTo>
                    <a:lnTo>
                      <a:pt x="75" y="111"/>
                    </a:lnTo>
                    <a:close/>
                    <a:moveTo>
                      <a:pt x="76" y="110"/>
                    </a:moveTo>
                    <a:lnTo>
                      <a:pt x="76" y="110"/>
                    </a:lnTo>
                    <a:lnTo>
                      <a:pt x="75" y="111"/>
                    </a:lnTo>
                    <a:lnTo>
                      <a:pt x="76" y="110"/>
                    </a:lnTo>
                    <a:close/>
                    <a:moveTo>
                      <a:pt x="76" y="110"/>
                    </a:moveTo>
                    <a:cubicBezTo>
                      <a:pt x="76" y="110"/>
                      <a:pt x="77" y="111"/>
                      <a:pt x="77" y="111"/>
                    </a:cubicBezTo>
                    <a:lnTo>
                      <a:pt x="77" y="112"/>
                    </a:lnTo>
                    <a:cubicBezTo>
                      <a:pt x="76" y="112"/>
                      <a:pt x="75" y="111"/>
                      <a:pt x="75" y="111"/>
                    </a:cubicBezTo>
                    <a:lnTo>
                      <a:pt x="76" y="110"/>
                    </a:lnTo>
                    <a:close/>
                    <a:moveTo>
                      <a:pt x="77" y="111"/>
                    </a:moveTo>
                    <a:cubicBezTo>
                      <a:pt x="78" y="111"/>
                      <a:pt x="78" y="111"/>
                      <a:pt x="79" y="111"/>
                    </a:cubicBezTo>
                    <a:lnTo>
                      <a:pt x="79" y="112"/>
                    </a:lnTo>
                    <a:cubicBezTo>
                      <a:pt x="78" y="113"/>
                      <a:pt x="78" y="113"/>
                      <a:pt x="77" y="112"/>
                    </a:cubicBezTo>
                    <a:lnTo>
                      <a:pt x="77" y="111"/>
                    </a:lnTo>
                    <a:close/>
                    <a:moveTo>
                      <a:pt x="79" y="112"/>
                    </a:moveTo>
                    <a:lnTo>
                      <a:pt x="79" y="112"/>
                    </a:lnTo>
                    <a:close/>
                    <a:moveTo>
                      <a:pt x="79" y="111"/>
                    </a:moveTo>
                    <a:lnTo>
                      <a:pt x="79" y="111"/>
                    </a:lnTo>
                    <a:lnTo>
                      <a:pt x="79" y="112"/>
                    </a:lnTo>
                    <a:lnTo>
                      <a:pt x="79" y="111"/>
                    </a:lnTo>
                    <a:close/>
                    <a:moveTo>
                      <a:pt x="79" y="111"/>
                    </a:moveTo>
                    <a:lnTo>
                      <a:pt x="79" y="111"/>
                    </a:lnTo>
                    <a:lnTo>
                      <a:pt x="79" y="112"/>
                    </a:lnTo>
                    <a:lnTo>
                      <a:pt x="79" y="111"/>
                    </a:lnTo>
                    <a:close/>
                    <a:moveTo>
                      <a:pt x="79" y="111"/>
                    </a:moveTo>
                    <a:lnTo>
                      <a:pt x="79" y="111"/>
                    </a:lnTo>
                    <a:lnTo>
                      <a:pt x="79" y="112"/>
                    </a:lnTo>
                    <a:lnTo>
                      <a:pt x="79" y="111"/>
                    </a:lnTo>
                    <a:close/>
                    <a:moveTo>
                      <a:pt x="79" y="112"/>
                    </a:moveTo>
                    <a:lnTo>
                      <a:pt x="79" y="112"/>
                    </a:lnTo>
                    <a:close/>
                    <a:moveTo>
                      <a:pt x="79" y="111"/>
                    </a:moveTo>
                    <a:cubicBezTo>
                      <a:pt x="79" y="111"/>
                      <a:pt x="79" y="111"/>
                      <a:pt x="79" y="111"/>
                    </a:cubicBezTo>
                    <a:lnTo>
                      <a:pt x="80" y="112"/>
                    </a:lnTo>
                    <a:cubicBezTo>
                      <a:pt x="80" y="112"/>
                      <a:pt x="80" y="112"/>
                      <a:pt x="79" y="112"/>
                    </a:cubicBezTo>
                    <a:lnTo>
                      <a:pt x="79" y="111"/>
                    </a:lnTo>
                    <a:close/>
                    <a:moveTo>
                      <a:pt x="79" y="111"/>
                    </a:moveTo>
                    <a:cubicBezTo>
                      <a:pt x="79" y="111"/>
                      <a:pt x="79" y="111"/>
                      <a:pt x="79" y="110"/>
                    </a:cubicBezTo>
                    <a:lnTo>
                      <a:pt x="81" y="111"/>
                    </a:lnTo>
                    <a:cubicBezTo>
                      <a:pt x="80" y="112"/>
                      <a:pt x="80" y="112"/>
                      <a:pt x="80" y="112"/>
                    </a:cubicBezTo>
                    <a:lnTo>
                      <a:pt x="79" y="111"/>
                    </a:lnTo>
                    <a:close/>
                    <a:moveTo>
                      <a:pt x="81" y="111"/>
                    </a:moveTo>
                    <a:lnTo>
                      <a:pt x="81" y="111"/>
                    </a:lnTo>
                    <a:lnTo>
                      <a:pt x="80" y="111"/>
                    </a:lnTo>
                    <a:lnTo>
                      <a:pt x="81" y="111"/>
                    </a:lnTo>
                    <a:close/>
                    <a:moveTo>
                      <a:pt x="79" y="110"/>
                    </a:moveTo>
                    <a:cubicBezTo>
                      <a:pt x="80" y="110"/>
                      <a:pt x="80" y="109"/>
                      <a:pt x="80" y="108"/>
                    </a:cubicBezTo>
                    <a:lnTo>
                      <a:pt x="81" y="108"/>
                    </a:lnTo>
                    <a:cubicBezTo>
                      <a:pt x="82" y="109"/>
                      <a:pt x="81" y="110"/>
                      <a:pt x="81" y="111"/>
                    </a:cubicBezTo>
                    <a:lnTo>
                      <a:pt x="79" y="110"/>
                    </a:lnTo>
                    <a:close/>
                    <a:moveTo>
                      <a:pt x="80" y="108"/>
                    </a:moveTo>
                    <a:cubicBezTo>
                      <a:pt x="80" y="108"/>
                      <a:pt x="80" y="108"/>
                      <a:pt x="80" y="108"/>
                    </a:cubicBezTo>
                    <a:lnTo>
                      <a:pt x="81" y="108"/>
                    </a:lnTo>
                    <a:cubicBezTo>
                      <a:pt x="81" y="108"/>
                      <a:pt x="81" y="108"/>
                      <a:pt x="81" y="108"/>
                    </a:cubicBezTo>
                    <a:lnTo>
                      <a:pt x="80" y="108"/>
                    </a:lnTo>
                    <a:close/>
                    <a:moveTo>
                      <a:pt x="80" y="108"/>
                    </a:moveTo>
                    <a:lnTo>
                      <a:pt x="80" y="108"/>
                    </a:lnTo>
                    <a:close/>
                    <a:moveTo>
                      <a:pt x="80" y="108"/>
                    </a:moveTo>
                    <a:cubicBezTo>
                      <a:pt x="79" y="108"/>
                      <a:pt x="79" y="107"/>
                      <a:pt x="79" y="107"/>
                    </a:cubicBezTo>
                    <a:lnTo>
                      <a:pt x="79" y="106"/>
                    </a:lnTo>
                    <a:cubicBezTo>
                      <a:pt x="80" y="106"/>
                      <a:pt x="81" y="107"/>
                      <a:pt x="81" y="108"/>
                    </a:cubicBezTo>
                    <a:lnTo>
                      <a:pt x="80" y="108"/>
                    </a:lnTo>
                    <a:close/>
                    <a:moveTo>
                      <a:pt x="79" y="107"/>
                    </a:moveTo>
                    <a:cubicBezTo>
                      <a:pt x="78" y="107"/>
                      <a:pt x="78" y="107"/>
                      <a:pt x="77" y="107"/>
                    </a:cubicBezTo>
                    <a:lnTo>
                      <a:pt x="76" y="106"/>
                    </a:lnTo>
                    <a:cubicBezTo>
                      <a:pt x="77" y="105"/>
                      <a:pt x="78" y="105"/>
                      <a:pt x="79" y="106"/>
                    </a:cubicBezTo>
                    <a:lnTo>
                      <a:pt x="79" y="107"/>
                    </a:lnTo>
                    <a:close/>
                    <a:moveTo>
                      <a:pt x="76" y="106"/>
                    </a:moveTo>
                    <a:lnTo>
                      <a:pt x="76" y="106"/>
                    </a:lnTo>
                    <a:lnTo>
                      <a:pt x="77" y="106"/>
                    </a:lnTo>
                    <a:lnTo>
                      <a:pt x="76" y="106"/>
                    </a:lnTo>
                    <a:close/>
                    <a:moveTo>
                      <a:pt x="77" y="107"/>
                    </a:moveTo>
                    <a:cubicBezTo>
                      <a:pt x="77" y="107"/>
                      <a:pt x="77" y="107"/>
                      <a:pt x="77" y="107"/>
                    </a:cubicBezTo>
                    <a:lnTo>
                      <a:pt x="76" y="106"/>
                    </a:lnTo>
                    <a:cubicBezTo>
                      <a:pt x="76" y="106"/>
                      <a:pt x="76" y="106"/>
                      <a:pt x="76" y="106"/>
                    </a:cubicBezTo>
                    <a:lnTo>
                      <a:pt x="77" y="107"/>
                    </a:lnTo>
                    <a:close/>
                    <a:moveTo>
                      <a:pt x="77" y="107"/>
                    </a:moveTo>
                    <a:lnTo>
                      <a:pt x="77" y="107"/>
                    </a:lnTo>
                    <a:close/>
                    <a:moveTo>
                      <a:pt x="92" y="135"/>
                    </a:moveTo>
                    <a:lnTo>
                      <a:pt x="86" y="122"/>
                    </a:lnTo>
                    <a:lnTo>
                      <a:pt x="87" y="121"/>
                    </a:lnTo>
                    <a:lnTo>
                      <a:pt x="94" y="134"/>
                    </a:lnTo>
                    <a:lnTo>
                      <a:pt x="92" y="135"/>
                    </a:lnTo>
                    <a:close/>
                    <a:moveTo>
                      <a:pt x="73" y="105"/>
                    </a:moveTo>
                    <a:lnTo>
                      <a:pt x="45" y="96"/>
                    </a:lnTo>
                    <a:lnTo>
                      <a:pt x="45" y="95"/>
                    </a:lnTo>
                    <a:lnTo>
                      <a:pt x="73" y="103"/>
                    </a:lnTo>
                    <a:lnTo>
                      <a:pt x="73" y="105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7" name="Freeform 25"/>
              <p:cNvSpPr>
                <a:spLocks noEditPoints="1"/>
              </p:cNvSpPr>
              <p:nvPr/>
            </p:nvSpPr>
            <p:spPr bwMode="auto">
              <a:xfrm>
                <a:off x="3001" y="2828"/>
                <a:ext cx="582" cy="287"/>
              </a:xfrm>
              <a:custGeom>
                <a:avLst/>
                <a:gdLst>
                  <a:gd name="T0" fmla="*/ 0 w 167"/>
                  <a:gd name="T1" fmla="*/ 105803 h 83"/>
                  <a:gd name="T2" fmla="*/ 331594 w 167"/>
                  <a:gd name="T3" fmla="*/ 343525 h 83"/>
                  <a:gd name="T4" fmla="*/ 294004 w 167"/>
                  <a:gd name="T5" fmla="*/ 389583 h 83"/>
                  <a:gd name="T6" fmla="*/ 224084 w 167"/>
                  <a:gd name="T7" fmla="*/ 401862 h 83"/>
                  <a:gd name="T8" fmla="*/ 343861 w 167"/>
                  <a:gd name="T9" fmla="*/ 490341 h 83"/>
                  <a:gd name="T10" fmla="*/ 412314 w 167"/>
                  <a:gd name="T11" fmla="*/ 490341 h 83"/>
                  <a:gd name="T12" fmla="*/ 467757 w 167"/>
                  <a:gd name="T13" fmla="*/ 425597 h 83"/>
                  <a:gd name="T14" fmla="*/ 599948 w 167"/>
                  <a:gd name="T15" fmla="*/ 454746 h 83"/>
                  <a:gd name="T16" fmla="*/ 749069 w 167"/>
                  <a:gd name="T17" fmla="*/ 396444 h 83"/>
                  <a:gd name="T18" fmla="*/ 1042599 w 167"/>
                  <a:gd name="T19" fmla="*/ 461776 h 83"/>
                  <a:gd name="T20" fmla="*/ 824154 w 167"/>
                  <a:gd name="T21" fmla="*/ 319791 h 83"/>
                  <a:gd name="T22" fmla="*/ 736244 w 167"/>
                  <a:gd name="T23" fmla="*/ 307512 h 83"/>
                  <a:gd name="T24" fmla="*/ 612773 w 167"/>
                  <a:gd name="T25" fmla="*/ 336661 h 83"/>
                  <a:gd name="T26" fmla="*/ 530610 w 167"/>
                  <a:gd name="T27" fmla="*/ 301066 h 83"/>
                  <a:gd name="T28" fmla="*/ 575316 w 167"/>
                  <a:gd name="T29" fmla="*/ 230869 h 83"/>
                  <a:gd name="T30" fmla="*/ 562442 w 167"/>
                  <a:gd name="T31" fmla="*/ 159129 h 83"/>
                  <a:gd name="T32" fmla="*/ 462171 w 167"/>
                  <a:gd name="T33" fmla="*/ 88932 h 83"/>
                  <a:gd name="T34" fmla="*/ 462171 w 167"/>
                  <a:gd name="T35" fmla="*/ 171004 h 83"/>
                  <a:gd name="T36" fmla="*/ 417475 w 167"/>
                  <a:gd name="T37" fmla="*/ 235748 h 83"/>
                  <a:gd name="T38" fmla="*/ 150602 w 167"/>
                  <a:gd name="T39" fmla="*/ 0 h 83"/>
                  <a:gd name="T40" fmla="*/ 0 w 167"/>
                  <a:gd name="T41" fmla="*/ 105803 h 83"/>
                  <a:gd name="T42" fmla="*/ 50453 w 167"/>
                  <a:gd name="T43" fmla="*/ 118085 h 83"/>
                  <a:gd name="T44" fmla="*/ 155767 w 167"/>
                  <a:gd name="T45" fmla="*/ 47874 h 83"/>
                  <a:gd name="T46" fmla="*/ 105907 w 167"/>
                  <a:gd name="T47" fmla="*/ 129945 h 83"/>
                  <a:gd name="T48" fmla="*/ 281141 w 167"/>
                  <a:gd name="T49" fmla="*/ 235748 h 83"/>
                  <a:gd name="T50" fmla="*/ 137777 w 167"/>
                  <a:gd name="T51" fmla="*/ 100796 h 83"/>
                  <a:gd name="T52" fmla="*/ 294004 w 167"/>
                  <a:gd name="T53" fmla="*/ 223874 h 83"/>
                  <a:gd name="T54" fmla="*/ 180992 w 167"/>
                  <a:gd name="T55" fmla="*/ 70197 h 83"/>
                  <a:gd name="T56" fmla="*/ 306369 w 167"/>
                  <a:gd name="T57" fmla="*/ 206598 h 83"/>
                  <a:gd name="T58" fmla="*/ 356822 w 167"/>
                  <a:gd name="T59" fmla="*/ 307512 h 83"/>
                  <a:gd name="T60" fmla="*/ 499628 w 167"/>
                  <a:gd name="T61" fmla="*/ 384583 h 83"/>
                  <a:gd name="T62" fmla="*/ 394279 w 167"/>
                  <a:gd name="T63" fmla="*/ 283791 h 83"/>
                  <a:gd name="T64" fmla="*/ 517614 w 167"/>
                  <a:gd name="T65" fmla="*/ 360849 h 83"/>
                  <a:gd name="T66" fmla="*/ 412314 w 167"/>
                  <a:gd name="T67" fmla="*/ 260057 h 83"/>
                  <a:gd name="T68" fmla="*/ 524853 w 167"/>
                  <a:gd name="T69" fmla="*/ 343525 h 83"/>
                  <a:gd name="T70" fmla="*/ 599948 w 167"/>
                  <a:gd name="T71" fmla="*/ 372713 h 83"/>
                  <a:gd name="T72" fmla="*/ 736244 w 167"/>
                  <a:gd name="T73" fmla="*/ 348536 h 83"/>
                  <a:gd name="T74" fmla="*/ 854369 w 167"/>
                  <a:gd name="T75" fmla="*/ 396444 h 83"/>
                  <a:gd name="T76" fmla="*/ 955153 w 167"/>
                  <a:gd name="T77" fmla="*/ 425597 h 83"/>
                  <a:gd name="T78" fmla="*/ 306369 w 167"/>
                  <a:gd name="T79" fmla="*/ 430593 h 83"/>
                  <a:gd name="T80" fmla="*/ 356822 w 167"/>
                  <a:gd name="T81" fmla="*/ 466607 h 83"/>
                  <a:gd name="T82" fmla="*/ 369089 w 167"/>
                  <a:gd name="T83" fmla="*/ 372713 h 83"/>
                  <a:gd name="T84" fmla="*/ 343861 w 167"/>
                  <a:gd name="T85" fmla="*/ 420718 h 83"/>
                  <a:gd name="T86" fmla="*/ 424665 w 167"/>
                  <a:gd name="T87" fmla="*/ 420718 h 83"/>
                  <a:gd name="T88" fmla="*/ 394279 w 167"/>
                  <a:gd name="T89" fmla="*/ 454746 h 83"/>
                  <a:gd name="T90" fmla="*/ 499628 w 167"/>
                  <a:gd name="T91" fmla="*/ 141806 h 83"/>
                  <a:gd name="T92" fmla="*/ 505385 w 167"/>
                  <a:gd name="T93" fmla="*/ 182864 h 83"/>
                  <a:gd name="T94" fmla="*/ 542853 w 167"/>
                  <a:gd name="T95" fmla="*/ 165540 h 83"/>
                  <a:gd name="T96" fmla="*/ 542853 w 167"/>
                  <a:gd name="T97" fmla="*/ 201719 h 83"/>
                  <a:gd name="T98" fmla="*/ 480157 w 167"/>
                  <a:gd name="T99" fmla="*/ 206598 h 83"/>
                  <a:gd name="T100" fmla="*/ 454932 w 167"/>
                  <a:gd name="T101" fmla="*/ 254593 h 83"/>
                  <a:gd name="T102" fmla="*/ 517614 w 167"/>
                  <a:gd name="T103" fmla="*/ 230869 h 83"/>
                  <a:gd name="T104" fmla="*/ 492557 w 167"/>
                  <a:gd name="T105" fmla="*/ 278781 h 83"/>
                  <a:gd name="T106" fmla="*/ 768540 w 167"/>
                  <a:gd name="T107" fmla="*/ 348536 h 83"/>
                  <a:gd name="T108" fmla="*/ 774126 w 167"/>
                  <a:gd name="T109" fmla="*/ 372713 h 83"/>
                  <a:gd name="T110" fmla="*/ 798926 w 167"/>
                  <a:gd name="T111" fmla="*/ 365849 h 83"/>
                  <a:gd name="T112" fmla="*/ 793764 w 167"/>
                  <a:gd name="T113" fmla="*/ 343525 h 83"/>
                  <a:gd name="T114" fmla="*/ 768540 w 167"/>
                  <a:gd name="T115" fmla="*/ 348536 h 83"/>
                  <a:gd name="T116" fmla="*/ 955153 w 167"/>
                  <a:gd name="T117" fmla="*/ 425597 h 83"/>
                  <a:gd name="T118" fmla="*/ 874436 w 167"/>
                  <a:gd name="T119" fmla="*/ 384583 h 83"/>
                  <a:gd name="T120" fmla="*/ 736244 w 167"/>
                  <a:gd name="T121" fmla="*/ 348536 h 83"/>
                  <a:gd name="T122" fmla="*/ 568077 w 167"/>
                  <a:gd name="T123" fmla="*/ 408318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0" y="18"/>
                    </a:moveTo>
                    <a:lnTo>
                      <a:pt x="53" y="58"/>
                    </a:lnTo>
                    <a:lnTo>
                      <a:pt x="47" y="66"/>
                    </a:lnTo>
                    <a:lnTo>
                      <a:pt x="36" y="68"/>
                    </a:lnTo>
                    <a:lnTo>
                      <a:pt x="55" y="83"/>
                    </a:lnTo>
                    <a:lnTo>
                      <a:pt x="66" y="83"/>
                    </a:lnTo>
                    <a:lnTo>
                      <a:pt x="75" y="72"/>
                    </a:lnTo>
                    <a:cubicBezTo>
                      <a:pt x="75" y="72"/>
                      <a:pt x="87" y="79"/>
                      <a:pt x="96" y="77"/>
                    </a:cubicBezTo>
                    <a:cubicBezTo>
                      <a:pt x="105" y="74"/>
                      <a:pt x="114" y="67"/>
                      <a:pt x="120" y="67"/>
                    </a:cubicBezTo>
                    <a:cubicBezTo>
                      <a:pt x="125" y="68"/>
                      <a:pt x="167" y="78"/>
                      <a:pt x="167" y="78"/>
                    </a:cubicBezTo>
                    <a:lnTo>
                      <a:pt x="132" y="54"/>
                    </a:lnTo>
                    <a:cubicBezTo>
                      <a:pt x="127" y="52"/>
                      <a:pt x="122" y="51"/>
                      <a:pt x="118" y="52"/>
                    </a:cubicBezTo>
                    <a:cubicBezTo>
                      <a:pt x="112" y="54"/>
                      <a:pt x="101" y="58"/>
                      <a:pt x="98" y="57"/>
                    </a:cubicBezTo>
                    <a:cubicBezTo>
                      <a:pt x="94" y="56"/>
                      <a:pt x="85" y="51"/>
                      <a:pt x="85" y="51"/>
                    </a:cubicBezTo>
                    <a:lnTo>
                      <a:pt x="92" y="39"/>
                    </a:lnTo>
                    <a:lnTo>
                      <a:pt x="90" y="27"/>
                    </a:lnTo>
                    <a:lnTo>
                      <a:pt x="74" y="15"/>
                    </a:lnTo>
                    <a:lnTo>
                      <a:pt x="74" y="29"/>
                    </a:lnTo>
                    <a:lnTo>
                      <a:pt x="67" y="4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  <a:moveTo>
                      <a:pt x="8" y="20"/>
                    </a:moveTo>
                    <a:lnTo>
                      <a:pt x="25" y="8"/>
                    </a:lnTo>
                    <a:moveTo>
                      <a:pt x="17" y="22"/>
                    </a:moveTo>
                    <a:lnTo>
                      <a:pt x="45" y="40"/>
                    </a:lnTo>
                    <a:moveTo>
                      <a:pt x="22" y="17"/>
                    </a:moveTo>
                    <a:lnTo>
                      <a:pt x="47" y="38"/>
                    </a:lnTo>
                    <a:moveTo>
                      <a:pt x="29" y="12"/>
                    </a:moveTo>
                    <a:lnTo>
                      <a:pt x="49" y="35"/>
                    </a:lnTo>
                    <a:moveTo>
                      <a:pt x="57" y="52"/>
                    </a:moveTo>
                    <a:lnTo>
                      <a:pt x="80" y="65"/>
                    </a:lnTo>
                    <a:moveTo>
                      <a:pt x="63" y="48"/>
                    </a:moveTo>
                    <a:lnTo>
                      <a:pt x="83" y="61"/>
                    </a:lnTo>
                    <a:moveTo>
                      <a:pt x="66" y="44"/>
                    </a:moveTo>
                    <a:lnTo>
                      <a:pt x="84" y="58"/>
                    </a:lnTo>
                    <a:moveTo>
                      <a:pt x="96" y="63"/>
                    </a:moveTo>
                    <a:lnTo>
                      <a:pt x="118" y="59"/>
                    </a:lnTo>
                    <a:moveTo>
                      <a:pt x="137" y="67"/>
                    </a:moveTo>
                    <a:lnTo>
                      <a:pt x="153" y="72"/>
                    </a:lnTo>
                    <a:moveTo>
                      <a:pt x="49" y="73"/>
                    </a:moveTo>
                    <a:lnTo>
                      <a:pt x="57" y="79"/>
                    </a:lnTo>
                    <a:moveTo>
                      <a:pt x="59" y="63"/>
                    </a:moveTo>
                    <a:lnTo>
                      <a:pt x="55" y="71"/>
                    </a:lnTo>
                    <a:moveTo>
                      <a:pt x="68" y="71"/>
                    </a:moveTo>
                    <a:lnTo>
                      <a:pt x="63" y="77"/>
                    </a:lnTo>
                    <a:moveTo>
                      <a:pt x="80" y="24"/>
                    </a:moveTo>
                    <a:lnTo>
                      <a:pt x="81" y="31"/>
                    </a:lnTo>
                    <a:moveTo>
                      <a:pt x="87" y="28"/>
                    </a:moveTo>
                    <a:lnTo>
                      <a:pt x="87" y="34"/>
                    </a:lnTo>
                    <a:moveTo>
                      <a:pt x="77" y="35"/>
                    </a:moveTo>
                    <a:lnTo>
                      <a:pt x="73" y="43"/>
                    </a:lnTo>
                    <a:moveTo>
                      <a:pt x="83" y="39"/>
                    </a:moveTo>
                    <a:lnTo>
                      <a:pt x="79" y="47"/>
                    </a:lnTo>
                    <a:moveTo>
                      <a:pt x="123" y="59"/>
                    </a:moveTo>
                    <a:cubicBezTo>
                      <a:pt x="122" y="60"/>
                      <a:pt x="123" y="62"/>
                      <a:pt x="124" y="63"/>
                    </a:cubicBezTo>
                    <a:cubicBezTo>
                      <a:pt x="126" y="63"/>
                      <a:pt x="127" y="63"/>
                      <a:pt x="128" y="62"/>
                    </a:cubicBezTo>
                    <a:cubicBezTo>
                      <a:pt x="129" y="60"/>
                      <a:pt x="128" y="59"/>
                      <a:pt x="127" y="58"/>
                    </a:cubicBezTo>
                    <a:cubicBezTo>
                      <a:pt x="126" y="57"/>
                      <a:pt x="124" y="57"/>
                      <a:pt x="123" y="59"/>
                    </a:cubicBezTo>
                    <a:close/>
                    <a:moveTo>
                      <a:pt x="153" y="72"/>
                    </a:moveTo>
                    <a:lnTo>
                      <a:pt x="140" y="65"/>
                    </a:lnTo>
                    <a:moveTo>
                      <a:pt x="118" y="59"/>
                    </a:moveTo>
                    <a:lnTo>
                      <a:pt x="91" y="69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8" name="Freeform 26"/>
              <p:cNvSpPr>
                <a:spLocks noEditPoints="1"/>
              </p:cNvSpPr>
              <p:nvPr/>
            </p:nvSpPr>
            <p:spPr bwMode="auto">
              <a:xfrm>
                <a:off x="3001" y="2828"/>
                <a:ext cx="582" cy="287"/>
              </a:xfrm>
              <a:custGeom>
                <a:avLst/>
                <a:gdLst>
                  <a:gd name="T0" fmla="*/ 0 w 167"/>
                  <a:gd name="T1" fmla="*/ 105803 h 83"/>
                  <a:gd name="T2" fmla="*/ 331594 w 167"/>
                  <a:gd name="T3" fmla="*/ 343525 h 83"/>
                  <a:gd name="T4" fmla="*/ 294004 w 167"/>
                  <a:gd name="T5" fmla="*/ 389583 h 83"/>
                  <a:gd name="T6" fmla="*/ 224084 w 167"/>
                  <a:gd name="T7" fmla="*/ 401862 h 83"/>
                  <a:gd name="T8" fmla="*/ 343861 w 167"/>
                  <a:gd name="T9" fmla="*/ 490341 h 83"/>
                  <a:gd name="T10" fmla="*/ 412314 w 167"/>
                  <a:gd name="T11" fmla="*/ 490341 h 83"/>
                  <a:gd name="T12" fmla="*/ 467757 w 167"/>
                  <a:gd name="T13" fmla="*/ 425597 h 83"/>
                  <a:gd name="T14" fmla="*/ 599948 w 167"/>
                  <a:gd name="T15" fmla="*/ 454746 h 83"/>
                  <a:gd name="T16" fmla="*/ 749069 w 167"/>
                  <a:gd name="T17" fmla="*/ 396444 h 83"/>
                  <a:gd name="T18" fmla="*/ 1042599 w 167"/>
                  <a:gd name="T19" fmla="*/ 461776 h 83"/>
                  <a:gd name="T20" fmla="*/ 824154 w 167"/>
                  <a:gd name="T21" fmla="*/ 319791 h 83"/>
                  <a:gd name="T22" fmla="*/ 736244 w 167"/>
                  <a:gd name="T23" fmla="*/ 307512 h 83"/>
                  <a:gd name="T24" fmla="*/ 612773 w 167"/>
                  <a:gd name="T25" fmla="*/ 336661 h 83"/>
                  <a:gd name="T26" fmla="*/ 530610 w 167"/>
                  <a:gd name="T27" fmla="*/ 301066 h 83"/>
                  <a:gd name="T28" fmla="*/ 575316 w 167"/>
                  <a:gd name="T29" fmla="*/ 230869 h 83"/>
                  <a:gd name="T30" fmla="*/ 562442 w 167"/>
                  <a:gd name="T31" fmla="*/ 159129 h 83"/>
                  <a:gd name="T32" fmla="*/ 462171 w 167"/>
                  <a:gd name="T33" fmla="*/ 88932 h 83"/>
                  <a:gd name="T34" fmla="*/ 462171 w 167"/>
                  <a:gd name="T35" fmla="*/ 171004 h 83"/>
                  <a:gd name="T36" fmla="*/ 417475 w 167"/>
                  <a:gd name="T37" fmla="*/ 235748 h 83"/>
                  <a:gd name="T38" fmla="*/ 150602 w 167"/>
                  <a:gd name="T39" fmla="*/ 0 h 83"/>
                  <a:gd name="T40" fmla="*/ 0 w 167"/>
                  <a:gd name="T41" fmla="*/ 105803 h 83"/>
                  <a:gd name="T42" fmla="*/ 50453 w 167"/>
                  <a:gd name="T43" fmla="*/ 118085 h 83"/>
                  <a:gd name="T44" fmla="*/ 155767 w 167"/>
                  <a:gd name="T45" fmla="*/ 47874 h 83"/>
                  <a:gd name="T46" fmla="*/ 105907 w 167"/>
                  <a:gd name="T47" fmla="*/ 129945 h 83"/>
                  <a:gd name="T48" fmla="*/ 281141 w 167"/>
                  <a:gd name="T49" fmla="*/ 235748 h 83"/>
                  <a:gd name="T50" fmla="*/ 137777 w 167"/>
                  <a:gd name="T51" fmla="*/ 100796 h 83"/>
                  <a:gd name="T52" fmla="*/ 294004 w 167"/>
                  <a:gd name="T53" fmla="*/ 223874 h 83"/>
                  <a:gd name="T54" fmla="*/ 180992 w 167"/>
                  <a:gd name="T55" fmla="*/ 70197 h 83"/>
                  <a:gd name="T56" fmla="*/ 306369 w 167"/>
                  <a:gd name="T57" fmla="*/ 206598 h 83"/>
                  <a:gd name="T58" fmla="*/ 356822 w 167"/>
                  <a:gd name="T59" fmla="*/ 307512 h 83"/>
                  <a:gd name="T60" fmla="*/ 499628 w 167"/>
                  <a:gd name="T61" fmla="*/ 384583 h 83"/>
                  <a:gd name="T62" fmla="*/ 394279 w 167"/>
                  <a:gd name="T63" fmla="*/ 283791 h 83"/>
                  <a:gd name="T64" fmla="*/ 517614 w 167"/>
                  <a:gd name="T65" fmla="*/ 360849 h 83"/>
                  <a:gd name="T66" fmla="*/ 412314 w 167"/>
                  <a:gd name="T67" fmla="*/ 260057 h 83"/>
                  <a:gd name="T68" fmla="*/ 524853 w 167"/>
                  <a:gd name="T69" fmla="*/ 343525 h 83"/>
                  <a:gd name="T70" fmla="*/ 599948 w 167"/>
                  <a:gd name="T71" fmla="*/ 372713 h 83"/>
                  <a:gd name="T72" fmla="*/ 736244 w 167"/>
                  <a:gd name="T73" fmla="*/ 348536 h 83"/>
                  <a:gd name="T74" fmla="*/ 854369 w 167"/>
                  <a:gd name="T75" fmla="*/ 396444 h 83"/>
                  <a:gd name="T76" fmla="*/ 955153 w 167"/>
                  <a:gd name="T77" fmla="*/ 425597 h 83"/>
                  <a:gd name="T78" fmla="*/ 306369 w 167"/>
                  <a:gd name="T79" fmla="*/ 430593 h 83"/>
                  <a:gd name="T80" fmla="*/ 356822 w 167"/>
                  <a:gd name="T81" fmla="*/ 466607 h 83"/>
                  <a:gd name="T82" fmla="*/ 369089 w 167"/>
                  <a:gd name="T83" fmla="*/ 372713 h 83"/>
                  <a:gd name="T84" fmla="*/ 343861 w 167"/>
                  <a:gd name="T85" fmla="*/ 420718 h 83"/>
                  <a:gd name="T86" fmla="*/ 424665 w 167"/>
                  <a:gd name="T87" fmla="*/ 420718 h 83"/>
                  <a:gd name="T88" fmla="*/ 394279 w 167"/>
                  <a:gd name="T89" fmla="*/ 454746 h 83"/>
                  <a:gd name="T90" fmla="*/ 499628 w 167"/>
                  <a:gd name="T91" fmla="*/ 141806 h 83"/>
                  <a:gd name="T92" fmla="*/ 505385 w 167"/>
                  <a:gd name="T93" fmla="*/ 182864 h 83"/>
                  <a:gd name="T94" fmla="*/ 542853 w 167"/>
                  <a:gd name="T95" fmla="*/ 165540 h 83"/>
                  <a:gd name="T96" fmla="*/ 542853 w 167"/>
                  <a:gd name="T97" fmla="*/ 201719 h 83"/>
                  <a:gd name="T98" fmla="*/ 480157 w 167"/>
                  <a:gd name="T99" fmla="*/ 206598 h 83"/>
                  <a:gd name="T100" fmla="*/ 454932 w 167"/>
                  <a:gd name="T101" fmla="*/ 254593 h 83"/>
                  <a:gd name="T102" fmla="*/ 517614 w 167"/>
                  <a:gd name="T103" fmla="*/ 230869 h 83"/>
                  <a:gd name="T104" fmla="*/ 492557 w 167"/>
                  <a:gd name="T105" fmla="*/ 278781 h 83"/>
                  <a:gd name="T106" fmla="*/ 768540 w 167"/>
                  <a:gd name="T107" fmla="*/ 348536 h 83"/>
                  <a:gd name="T108" fmla="*/ 774126 w 167"/>
                  <a:gd name="T109" fmla="*/ 372713 h 83"/>
                  <a:gd name="T110" fmla="*/ 798926 w 167"/>
                  <a:gd name="T111" fmla="*/ 365849 h 83"/>
                  <a:gd name="T112" fmla="*/ 793764 w 167"/>
                  <a:gd name="T113" fmla="*/ 343525 h 83"/>
                  <a:gd name="T114" fmla="*/ 768540 w 167"/>
                  <a:gd name="T115" fmla="*/ 348536 h 83"/>
                  <a:gd name="T116" fmla="*/ 955153 w 167"/>
                  <a:gd name="T117" fmla="*/ 425597 h 83"/>
                  <a:gd name="T118" fmla="*/ 874436 w 167"/>
                  <a:gd name="T119" fmla="*/ 384583 h 83"/>
                  <a:gd name="T120" fmla="*/ 736244 w 167"/>
                  <a:gd name="T121" fmla="*/ 348536 h 83"/>
                  <a:gd name="T122" fmla="*/ 568077 w 167"/>
                  <a:gd name="T123" fmla="*/ 408318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0" y="18"/>
                    </a:moveTo>
                    <a:lnTo>
                      <a:pt x="53" y="58"/>
                    </a:lnTo>
                    <a:lnTo>
                      <a:pt x="47" y="66"/>
                    </a:lnTo>
                    <a:lnTo>
                      <a:pt x="36" y="68"/>
                    </a:lnTo>
                    <a:lnTo>
                      <a:pt x="55" y="83"/>
                    </a:lnTo>
                    <a:lnTo>
                      <a:pt x="66" y="83"/>
                    </a:lnTo>
                    <a:lnTo>
                      <a:pt x="75" y="72"/>
                    </a:lnTo>
                    <a:cubicBezTo>
                      <a:pt x="75" y="72"/>
                      <a:pt x="87" y="79"/>
                      <a:pt x="96" y="77"/>
                    </a:cubicBezTo>
                    <a:cubicBezTo>
                      <a:pt x="105" y="74"/>
                      <a:pt x="114" y="67"/>
                      <a:pt x="120" y="67"/>
                    </a:cubicBezTo>
                    <a:cubicBezTo>
                      <a:pt x="125" y="68"/>
                      <a:pt x="167" y="78"/>
                      <a:pt x="167" y="78"/>
                    </a:cubicBezTo>
                    <a:lnTo>
                      <a:pt x="132" y="54"/>
                    </a:lnTo>
                    <a:cubicBezTo>
                      <a:pt x="127" y="52"/>
                      <a:pt x="122" y="51"/>
                      <a:pt x="118" y="52"/>
                    </a:cubicBezTo>
                    <a:cubicBezTo>
                      <a:pt x="112" y="54"/>
                      <a:pt x="101" y="58"/>
                      <a:pt x="98" y="57"/>
                    </a:cubicBezTo>
                    <a:cubicBezTo>
                      <a:pt x="94" y="56"/>
                      <a:pt x="85" y="51"/>
                      <a:pt x="85" y="51"/>
                    </a:cubicBezTo>
                    <a:lnTo>
                      <a:pt x="92" y="39"/>
                    </a:lnTo>
                    <a:lnTo>
                      <a:pt x="90" y="27"/>
                    </a:lnTo>
                    <a:lnTo>
                      <a:pt x="74" y="15"/>
                    </a:lnTo>
                    <a:lnTo>
                      <a:pt x="74" y="29"/>
                    </a:lnTo>
                    <a:lnTo>
                      <a:pt x="67" y="4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  <a:moveTo>
                      <a:pt x="8" y="20"/>
                    </a:moveTo>
                    <a:lnTo>
                      <a:pt x="25" y="8"/>
                    </a:lnTo>
                    <a:moveTo>
                      <a:pt x="17" y="22"/>
                    </a:moveTo>
                    <a:lnTo>
                      <a:pt x="45" y="40"/>
                    </a:lnTo>
                    <a:moveTo>
                      <a:pt x="22" y="17"/>
                    </a:moveTo>
                    <a:lnTo>
                      <a:pt x="47" y="38"/>
                    </a:lnTo>
                    <a:moveTo>
                      <a:pt x="29" y="12"/>
                    </a:moveTo>
                    <a:lnTo>
                      <a:pt x="49" y="35"/>
                    </a:lnTo>
                    <a:moveTo>
                      <a:pt x="57" y="52"/>
                    </a:moveTo>
                    <a:lnTo>
                      <a:pt x="80" y="65"/>
                    </a:lnTo>
                    <a:moveTo>
                      <a:pt x="63" y="48"/>
                    </a:moveTo>
                    <a:lnTo>
                      <a:pt x="83" y="61"/>
                    </a:lnTo>
                    <a:moveTo>
                      <a:pt x="66" y="44"/>
                    </a:moveTo>
                    <a:lnTo>
                      <a:pt x="84" y="58"/>
                    </a:lnTo>
                    <a:moveTo>
                      <a:pt x="96" y="63"/>
                    </a:moveTo>
                    <a:lnTo>
                      <a:pt x="118" y="59"/>
                    </a:lnTo>
                    <a:moveTo>
                      <a:pt x="137" y="67"/>
                    </a:moveTo>
                    <a:lnTo>
                      <a:pt x="153" y="72"/>
                    </a:lnTo>
                    <a:moveTo>
                      <a:pt x="49" y="73"/>
                    </a:moveTo>
                    <a:lnTo>
                      <a:pt x="57" y="79"/>
                    </a:lnTo>
                    <a:moveTo>
                      <a:pt x="59" y="63"/>
                    </a:moveTo>
                    <a:lnTo>
                      <a:pt x="55" y="71"/>
                    </a:lnTo>
                    <a:moveTo>
                      <a:pt x="68" y="71"/>
                    </a:moveTo>
                    <a:lnTo>
                      <a:pt x="63" y="77"/>
                    </a:lnTo>
                    <a:moveTo>
                      <a:pt x="80" y="24"/>
                    </a:moveTo>
                    <a:lnTo>
                      <a:pt x="81" y="31"/>
                    </a:lnTo>
                    <a:moveTo>
                      <a:pt x="87" y="28"/>
                    </a:moveTo>
                    <a:lnTo>
                      <a:pt x="87" y="34"/>
                    </a:lnTo>
                    <a:moveTo>
                      <a:pt x="77" y="35"/>
                    </a:moveTo>
                    <a:lnTo>
                      <a:pt x="73" y="43"/>
                    </a:lnTo>
                    <a:moveTo>
                      <a:pt x="83" y="39"/>
                    </a:moveTo>
                    <a:lnTo>
                      <a:pt x="79" y="47"/>
                    </a:lnTo>
                    <a:moveTo>
                      <a:pt x="123" y="59"/>
                    </a:moveTo>
                    <a:cubicBezTo>
                      <a:pt x="122" y="60"/>
                      <a:pt x="123" y="62"/>
                      <a:pt x="124" y="63"/>
                    </a:cubicBezTo>
                    <a:cubicBezTo>
                      <a:pt x="126" y="63"/>
                      <a:pt x="127" y="63"/>
                      <a:pt x="128" y="62"/>
                    </a:cubicBezTo>
                    <a:cubicBezTo>
                      <a:pt x="129" y="60"/>
                      <a:pt x="128" y="59"/>
                      <a:pt x="127" y="58"/>
                    </a:cubicBezTo>
                    <a:cubicBezTo>
                      <a:pt x="126" y="57"/>
                      <a:pt x="124" y="57"/>
                      <a:pt x="123" y="59"/>
                    </a:cubicBezTo>
                    <a:close/>
                    <a:moveTo>
                      <a:pt x="153" y="72"/>
                    </a:moveTo>
                    <a:lnTo>
                      <a:pt x="140" y="65"/>
                    </a:lnTo>
                    <a:moveTo>
                      <a:pt x="118" y="59"/>
                    </a:moveTo>
                    <a:lnTo>
                      <a:pt x="91" y="69"/>
                    </a:lnTo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9" name="Freeform 27"/>
              <p:cNvSpPr>
                <a:spLocks noEditPoints="1"/>
              </p:cNvSpPr>
              <p:nvPr/>
            </p:nvSpPr>
            <p:spPr bwMode="auto">
              <a:xfrm>
                <a:off x="3482" y="3046"/>
                <a:ext cx="593" cy="241"/>
              </a:xfrm>
              <a:custGeom>
                <a:avLst/>
                <a:gdLst>
                  <a:gd name="T0" fmla="*/ 0 w 170"/>
                  <a:gd name="T1" fmla="*/ 286363 h 70"/>
                  <a:gd name="T2" fmla="*/ 421382 w 170"/>
                  <a:gd name="T3" fmla="*/ 293097 h 70"/>
                  <a:gd name="T4" fmla="*/ 414252 w 170"/>
                  <a:gd name="T5" fmla="*/ 349694 h 70"/>
                  <a:gd name="T6" fmla="*/ 371298 w 170"/>
                  <a:gd name="T7" fmla="*/ 396218 h 70"/>
                  <a:gd name="T8" fmla="*/ 522618 w 170"/>
                  <a:gd name="T9" fmla="*/ 401564 h 70"/>
                  <a:gd name="T10" fmla="*/ 578468 w 170"/>
                  <a:gd name="T11" fmla="*/ 361369 h 70"/>
                  <a:gd name="T12" fmla="*/ 578468 w 170"/>
                  <a:gd name="T13" fmla="*/ 281540 h 70"/>
                  <a:gd name="T14" fmla="*/ 704442 w 170"/>
                  <a:gd name="T15" fmla="*/ 234648 h 70"/>
                  <a:gd name="T16" fmla="*/ 792684 w 170"/>
                  <a:gd name="T17" fmla="*/ 115084 h 70"/>
                  <a:gd name="T18" fmla="*/ 1068527 w 170"/>
                  <a:gd name="T19" fmla="*/ 0 h 70"/>
                  <a:gd name="T20" fmla="*/ 803634 w 170"/>
                  <a:gd name="T21" fmla="*/ 11675 h 70"/>
                  <a:gd name="T22" fmla="*/ 729788 w 170"/>
                  <a:gd name="T23" fmla="*/ 46523 h 70"/>
                  <a:gd name="T24" fmla="*/ 641375 w 170"/>
                  <a:gd name="T25" fmla="*/ 138386 h 70"/>
                  <a:gd name="T26" fmla="*/ 553136 w 170"/>
                  <a:gd name="T27" fmla="*/ 149933 h 70"/>
                  <a:gd name="T28" fmla="*/ 545870 w 170"/>
                  <a:gd name="T29" fmla="*/ 75006 h 70"/>
                  <a:gd name="T30" fmla="*/ 490059 w 170"/>
                  <a:gd name="T31" fmla="*/ 23184 h 70"/>
                  <a:gd name="T32" fmla="*/ 364085 w 170"/>
                  <a:gd name="T33" fmla="*/ 23184 h 70"/>
                  <a:gd name="T34" fmla="*/ 414252 w 170"/>
                  <a:gd name="T35" fmla="*/ 86553 h 70"/>
                  <a:gd name="T36" fmla="*/ 421382 w 170"/>
                  <a:gd name="T37" fmla="*/ 166338 h 70"/>
                  <a:gd name="T38" fmla="*/ 55815 w 170"/>
                  <a:gd name="T39" fmla="*/ 126711 h 70"/>
                  <a:gd name="T40" fmla="*/ 0 w 170"/>
                  <a:gd name="T41" fmla="*/ 286363 h 70"/>
                  <a:gd name="T42" fmla="*/ 50632 w 170"/>
                  <a:gd name="T43" fmla="*/ 263141 h 70"/>
                  <a:gd name="T44" fmla="*/ 88242 w 170"/>
                  <a:gd name="T45" fmla="*/ 154829 h 70"/>
                  <a:gd name="T46" fmla="*/ 100677 w 170"/>
                  <a:gd name="T47" fmla="*/ 246739 h 70"/>
                  <a:gd name="T48" fmla="*/ 313453 w 170"/>
                  <a:gd name="T49" fmla="*/ 234648 h 70"/>
                  <a:gd name="T50" fmla="*/ 106443 w 170"/>
                  <a:gd name="T51" fmla="*/ 206530 h 70"/>
                  <a:gd name="T52" fmla="*/ 307809 w 170"/>
                  <a:gd name="T53" fmla="*/ 218208 h 70"/>
                  <a:gd name="T54" fmla="*/ 125974 w 170"/>
                  <a:gd name="T55" fmla="*/ 160172 h 70"/>
                  <a:gd name="T56" fmla="*/ 313453 w 170"/>
                  <a:gd name="T57" fmla="*/ 201755 h 70"/>
                  <a:gd name="T58" fmla="*/ 414252 w 170"/>
                  <a:gd name="T59" fmla="*/ 246739 h 70"/>
                  <a:gd name="T60" fmla="*/ 578468 w 170"/>
                  <a:gd name="T61" fmla="*/ 234648 h 70"/>
                  <a:gd name="T62" fmla="*/ 427162 w 170"/>
                  <a:gd name="T63" fmla="*/ 218208 h 70"/>
                  <a:gd name="T64" fmla="*/ 578468 w 170"/>
                  <a:gd name="T65" fmla="*/ 201755 h 70"/>
                  <a:gd name="T66" fmla="*/ 434379 w 170"/>
                  <a:gd name="T67" fmla="*/ 183360 h 70"/>
                  <a:gd name="T68" fmla="*/ 578468 w 170"/>
                  <a:gd name="T69" fmla="*/ 189677 h 70"/>
                  <a:gd name="T70" fmla="*/ 659458 w 170"/>
                  <a:gd name="T71" fmla="*/ 171681 h 70"/>
                  <a:gd name="T72" fmla="*/ 755084 w 170"/>
                  <a:gd name="T73" fmla="*/ 75006 h 70"/>
                  <a:gd name="T74" fmla="*/ 879014 w 170"/>
                  <a:gd name="T75" fmla="*/ 51705 h 70"/>
                  <a:gd name="T76" fmla="*/ 980285 w 170"/>
                  <a:gd name="T77" fmla="*/ 23184 h 70"/>
                  <a:gd name="T78" fmla="*/ 452459 w 170"/>
                  <a:gd name="T79" fmla="*/ 372868 h 70"/>
                  <a:gd name="T80" fmla="*/ 515404 w 170"/>
                  <a:gd name="T81" fmla="*/ 372868 h 70"/>
                  <a:gd name="T82" fmla="*/ 464762 w 170"/>
                  <a:gd name="T83" fmla="*/ 297990 h 70"/>
                  <a:gd name="T84" fmla="*/ 471976 w 170"/>
                  <a:gd name="T85" fmla="*/ 344919 h 70"/>
                  <a:gd name="T86" fmla="*/ 540275 w 170"/>
                  <a:gd name="T87" fmla="*/ 303336 h 70"/>
                  <a:gd name="T88" fmla="*/ 540275 w 170"/>
                  <a:gd name="T89" fmla="*/ 349694 h 70"/>
                  <a:gd name="T90" fmla="*/ 427162 w 170"/>
                  <a:gd name="T91" fmla="*/ 40195 h 70"/>
                  <a:gd name="T92" fmla="*/ 459115 w 170"/>
                  <a:gd name="T93" fmla="*/ 75006 h 70"/>
                  <a:gd name="T94" fmla="*/ 477198 w 170"/>
                  <a:gd name="T95" fmla="*/ 40195 h 70"/>
                  <a:gd name="T96" fmla="*/ 502494 w 170"/>
                  <a:gd name="T97" fmla="*/ 68155 h 70"/>
                  <a:gd name="T98" fmla="*/ 459115 w 170"/>
                  <a:gd name="T99" fmla="*/ 103003 h 70"/>
                  <a:gd name="T100" fmla="*/ 464762 w 170"/>
                  <a:gd name="T101" fmla="*/ 160172 h 70"/>
                  <a:gd name="T102" fmla="*/ 502494 w 170"/>
                  <a:gd name="T103" fmla="*/ 103003 h 70"/>
                  <a:gd name="T104" fmla="*/ 509757 w 170"/>
                  <a:gd name="T105" fmla="*/ 154829 h 70"/>
                  <a:gd name="T106" fmla="*/ 779819 w 170"/>
                  <a:gd name="T107" fmla="*/ 56601 h 70"/>
                  <a:gd name="T108" fmla="*/ 797867 w 170"/>
                  <a:gd name="T109" fmla="*/ 75006 h 70"/>
                  <a:gd name="T110" fmla="*/ 810896 w 170"/>
                  <a:gd name="T111" fmla="*/ 56601 h 70"/>
                  <a:gd name="T112" fmla="*/ 792684 w 170"/>
                  <a:gd name="T113" fmla="*/ 40195 h 70"/>
                  <a:gd name="T114" fmla="*/ 779819 w 170"/>
                  <a:gd name="T115" fmla="*/ 56601 h 70"/>
                  <a:gd name="T116" fmla="*/ 974519 w 170"/>
                  <a:gd name="T117" fmla="*/ 23184 h 70"/>
                  <a:gd name="T118" fmla="*/ 886277 w 170"/>
                  <a:gd name="T119" fmla="*/ 34849 h 70"/>
                  <a:gd name="T120" fmla="*/ 755084 w 170"/>
                  <a:gd name="T121" fmla="*/ 75006 h 70"/>
                  <a:gd name="T122" fmla="*/ 646548 w 170"/>
                  <a:gd name="T123" fmla="*/ 211426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70"/>
                  <a:gd name="T188" fmla="*/ 170 w 170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70">
                    <a:moveTo>
                      <a:pt x="0" y="50"/>
                    </a:moveTo>
                    <a:lnTo>
                      <a:pt x="67" y="51"/>
                    </a:lnTo>
                    <a:lnTo>
                      <a:pt x="66" y="61"/>
                    </a:lnTo>
                    <a:lnTo>
                      <a:pt x="59" y="69"/>
                    </a:lnTo>
                    <a:lnTo>
                      <a:pt x="83" y="70"/>
                    </a:lnTo>
                    <a:lnTo>
                      <a:pt x="92" y="63"/>
                    </a:lnTo>
                    <a:lnTo>
                      <a:pt x="92" y="49"/>
                    </a:lnTo>
                    <a:cubicBezTo>
                      <a:pt x="92" y="49"/>
                      <a:pt x="107" y="48"/>
                      <a:pt x="112" y="41"/>
                    </a:cubicBezTo>
                    <a:cubicBezTo>
                      <a:pt x="118" y="34"/>
                      <a:pt x="121" y="22"/>
                      <a:pt x="126" y="20"/>
                    </a:cubicBezTo>
                    <a:cubicBezTo>
                      <a:pt x="131" y="17"/>
                      <a:pt x="170" y="0"/>
                      <a:pt x="170" y="0"/>
                    </a:cubicBezTo>
                    <a:lnTo>
                      <a:pt x="128" y="2"/>
                    </a:lnTo>
                    <a:cubicBezTo>
                      <a:pt x="123" y="3"/>
                      <a:pt x="118" y="5"/>
                      <a:pt x="116" y="8"/>
                    </a:cubicBezTo>
                    <a:cubicBezTo>
                      <a:pt x="112" y="13"/>
                      <a:pt x="105" y="23"/>
                      <a:pt x="102" y="24"/>
                    </a:cubicBezTo>
                    <a:cubicBezTo>
                      <a:pt x="98" y="25"/>
                      <a:pt x="88" y="26"/>
                      <a:pt x="88" y="26"/>
                    </a:cubicBezTo>
                    <a:lnTo>
                      <a:pt x="87" y="13"/>
                    </a:lnTo>
                    <a:lnTo>
                      <a:pt x="78" y="4"/>
                    </a:lnTo>
                    <a:lnTo>
                      <a:pt x="58" y="4"/>
                    </a:lnTo>
                    <a:lnTo>
                      <a:pt x="66" y="15"/>
                    </a:lnTo>
                    <a:lnTo>
                      <a:pt x="67" y="29"/>
                    </a:lnTo>
                    <a:lnTo>
                      <a:pt x="9" y="22"/>
                    </a:lnTo>
                    <a:lnTo>
                      <a:pt x="0" y="50"/>
                    </a:lnTo>
                    <a:close/>
                    <a:moveTo>
                      <a:pt x="8" y="46"/>
                    </a:moveTo>
                    <a:lnTo>
                      <a:pt x="14" y="27"/>
                    </a:lnTo>
                    <a:moveTo>
                      <a:pt x="16" y="43"/>
                    </a:moveTo>
                    <a:lnTo>
                      <a:pt x="50" y="41"/>
                    </a:lnTo>
                    <a:moveTo>
                      <a:pt x="17" y="36"/>
                    </a:moveTo>
                    <a:lnTo>
                      <a:pt x="49" y="38"/>
                    </a:lnTo>
                    <a:moveTo>
                      <a:pt x="20" y="28"/>
                    </a:moveTo>
                    <a:lnTo>
                      <a:pt x="50" y="35"/>
                    </a:lnTo>
                    <a:moveTo>
                      <a:pt x="66" y="43"/>
                    </a:moveTo>
                    <a:lnTo>
                      <a:pt x="92" y="41"/>
                    </a:lnTo>
                    <a:moveTo>
                      <a:pt x="68" y="38"/>
                    </a:moveTo>
                    <a:lnTo>
                      <a:pt x="92" y="35"/>
                    </a:lnTo>
                    <a:moveTo>
                      <a:pt x="69" y="32"/>
                    </a:moveTo>
                    <a:lnTo>
                      <a:pt x="92" y="33"/>
                    </a:lnTo>
                    <a:moveTo>
                      <a:pt x="105" y="30"/>
                    </a:moveTo>
                    <a:lnTo>
                      <a:pt x="120" y="13"/>
                    </a:lnTo>
                    <a:moveTo>
                      <a:pt x="140" y="9"/>
                    </a:moveTo>
                    <a:lnTo>
                      <a:pt x="156" y="4"/>
                    </a:lnTo>
                    <a:moveTo>
                      <a:pt x="72" y="65"/>
                    </a:moveTo>
                    <a:lnTo>
                      <a:pt x="82" y="65"/>
                    </a:lnTo>
                    <a:moveTo>
                      <a:pt x="74" y="52"/>
                    </a:moveTo>
                    <a:lnTo>
                      <a:pt x="75" y="60"/>
                    </a:lnTo>
                    <a:moveTo>
                      <a:pt x="86" y="53"/>
                    </a:moveTo>
                    <a:lnTo>
                      <a:pt x="86" y="61"/>
                    </a:lnTo>
                    <a:moveTo>
                      <a:pt x="68" y="7"/>
                    </a:moveTo>
                    <a:lnTo>
                      <a:pt x="73" y="13"/>
                    </a:lnTo>
                    <a:moveTo>
                      <a:pt x="76" y="7"/>
                    </a:moveTo>
                    <a:lnTo>
                      <a:pt x="80" y="12"/>
                    </a:lnTo>
                    <a:moveTo>
                      <a:pt x="73" y="18"/>
                    </a:moveTo>
                    <a:lnTo>
                      <a:pt x="74" y="28"/>
                    </a:lnTo>
                    <a:moveTo>
                      <a:pt x="80" y="18"/>
                    </a:moveTo>
                    <a:lnTo>
                      <a:pt x="81" y="27"/>
                    </a:lnTo>
                    <a:moveTo>
                      <a:pt x="124" y="10"/>
                    </a:moveTo>
                    <a:cubicBezTo>
                      <a:pt x="124" y="12"/>
                      <a:pt x="125" y="13"/>
                      <a:pt x="127" y="13"/>
                    </a:cubicBezTo>
                    <a:cubicBezTo>
                      <a:pt x="128" y="13"/>
                      <a:pt x="129" y="11"/>
                      <a:pt x="129" y="10"/>
                    </a:cubicBezTo>
                    <a:cubicBezTo>
                      <a:pt x="129" y="8"/>
                      <a:pt x="128" y="7"/>
                      <a:pt x="126" y="7"/>
                    </a:cubicBezTo>
                    <a:cubicBezTo>
                      <a:pt x="125" y="8"/>
                      <a:pt x="123" y="9"/>
                      <a:pt x="124" y="10"/>
                    </a:cubicBezTo>
                    <a:close/>
                    <a:moveTo>
                      <a:pt x="155" y="4"/>
                    </a:moveTo>
                    <a:lnTo>
                      <a:pt x="141" y="6"/>
                    </a:lnTo>
                    <a:moveTo>
                      <a:pt x="120" y="13"/>
                    </a:moveTo>
                    <a:lnTo>
                      <a:pt x="103" y="37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0" name="Freeform 28"/>
              <p:cNvSpPr>
                <a:spLocks noEditPoints="1"/>
              </p:cNvSpPr>
              <p:nvPr/>
            </p:nvSpPr>
            <p:spPr bwMode="auto">
              <a:xfrm>
                <a:off x="3479" y="3043"/>
                <a:ext cx="596" cy="247"/>
              </a:xfrm>
              <a:custGeom>
                <a:avLst/>
                <a:gdLst>
                  <a:gd name="T0" fmla="*/ 424836 w 171"/>
                  <a:gd name="T1" fmla="*/ 285038 h 72"/>
                  <a:gd name="T2" fmla="*/ 419671 w 171"/>
                  <a:gd name="T3" fmla="*/ 290287 h 72"/>
                  <a:gd name="T4" fmla="*/ 381614 w 171"/>
                  <a:gd name="T5" fmla="*/ 397642 h 72"/>
                  <a:gd name="T6" fmla="*/ 374372 w 171"/>
                  <a:gd name="T7" fmla="*/ 390967 h 72"/>
                  <a:gd name="T8" fmla="*/ 525188 w 171"/>
                  <a:gd name="T9" fmla="*/ 402480 h 72"/>
                  <a:gd name="T10" fmla="*/ 525188 w 171"/>
                  <a:gd name="T11" fmla="*/ 402480 h 72"/>
                  <a:gd name="T12" fmla="*/ 575530 w 171"/>
                  <a:gd name="T13" fmla="*/ 358709 h 72"/>
                  <a:gd name="T14" fmla="*/ 580692 w 171"/>
                  <a:gd name="T15" fmla="*/ 273693 h 72"/>
                  <a:gd name="T16" fmla="*/ 706145 w 171"/>
                  <a:gd name="T17" fmla="*/ 229926 h 72"/>
                  <a:gd name="T18" fmla="*/ 711864 w 171"/>
                  <a:gd name="T19" fmla="*/ 234774 h 72"/>
                  <a:gd name="T20" fmla="*/ 743742 w 171"/>
                  <a:gd name="T21" fmla="*/ 172999 h 72"/>
                  <a:gd name="T22" fmla="*/ 756617 w 171"/>
                  <a:gd name="T23" fmla="*/ 172999 h 72"/>
                  <a:gd name="T24" fmla="*/ 1068283 w 171"/>
                  <a:gd name="T25" fmla="*/ 0 h 72"/>
                  <a:gd name="T26" fmla="*/ 1068283 w 171"/>
                  <a:gd name="T27" fmla="*/ 0 h 72"/>
                  <a:gd name="T28" fmla="*/ 761782 w 171"/>
                  <a:gd name="T29" fmla="*/ 34199 h 72"/>
                  <a:gd name="T30" fmla="*/ 756617 w 171"/>
                  <a:gd name="T31" fmla="*/ 27575 h 72"/>
                  <a:gd name="T32" fmla="*/ 724133 w 171"/>
                  <a:gd name="T33" fmla="*/ 50429 h 72"/>
                  <a:gd name="T34" fmla="*/ 711864 w 171"/>
                  <a:gd name="T35" fmla="*/ 73119 h 72"/>
                  <a:gd name="T36" fmla="*/ 706145 w 171"/>
                  <a:gd name="T37" fmla="*/ 73119 h 72"/>
                  <a:gd name="T38" fmla="*/ 555462 w 171"/>
                  <a:gd name="T39" fmla="*/ 156372 h 72"/>
                  <a:gd name="T40" fmla="*/ 555462 w 171"/>
                  <a:gd name="T41" fmla="*/ 78402 h 72"/>
                  <a:gd name="T42" fmla="*/ 487591 w 171"/>
                  <a:gd name="T43" fmla="*/ 34199 h 72"/>
                  <a:gd name="T44" fmla="*/ 492753 w 171"/>
                  <a:gd name="T45" fmla="*/ 22854 h 72"/>
                  <a:gd name="T46" fmla="*/ 356966 w 171"/>
                  <a:gd name="T47" fmla="*/ 22854 h 72"/>
                  <a:gd name="T48" fmla="*/ 362127 w 171"/>
                  <a:gd name="T49" fmla="*/ 27575 h 72"/>
                  <a:gd name="T50" fmla="*/ 430009 w 171"/>
                  <a:gd name="T51" fmla="*/ 167716 h 72"/>
                  <a:gd name="T52" fmla="*/ 424836 w 171"/>
                  <a:gd name="T53" fmla="*/ 167716 h 72"/>
                  <a:gd name="T54" fmla="*/ 55505 w 171"/>
                  <a:gd name="T55" fmla="*/ 122172 h 72"/>
                  <a:gd name="T56" fmla="*/ 0 w 171"/>
                  <a:gd name="T57" fmla="*/ 285038 h 72"/>
                  <a:gd name="T58" fmla="*/ 5162 w 171"/>
                  <a:gd name="T59" fmla="*/ 290287 h 72"/>
                  <a:gd name="T60" fmla="*/ 318905 w 171"/>
                  <a:gd name="T61" fmla="*/ 234774 h 72"/>
                  <a:gd name="T62" fmla="*/ 113170 w 171"/>
                  <a:gd name="T63" fmla="*/ 211919 h 72"/>
                  <a:gd name="T64" fmla="*/ 419671 w 171"/>
                  <a:gd name="T65" fmla="*/ 246118 h 72"/>
                  <a:gd name="T66" fmla="*/ 580692 w 171"/>
                  <a:gd name="T67" fmla="*/ 207199 h 72"/>
                  <a:gd name="T68" fmla="*/ 437251 w 171"/>
                  <a:gd name="T69" fmla="*/ 179096 h 72"/>
                  <a:gd name="T70" fmla="*/ 975133 w 171"/>
                  <a:gd name="T71" fmla="*/ 22854 h 72"/>
                  <a:gd name="T72" fmla="*/ 455243 w 171"/>
                  <a:gd name="T73" fmla="*/ 374949 h 72"/>
                  <a:gd name="T74" fmla="*/ 550286 w 171"/>
                  <a:gd name="T75" fmla="*/ 301666 h 72"/>
                  <a:gd name="T76" fmla="*/ 455243 w 171"/>
                  <a:gd name="T77" fmla="*/ 78402 h 72"/>
                  <a:gd name="T78" fmla="*/ 487591 w 171"/>
                  <a:gd name="T79" fmla="*/ 38920 h 72"/>
                  <a:gd name="T80" fmla="*/ 517987 w 171"/>
                  <a:gd name="T81" fmla="*/ 156372 h 72"/>
                  <a:gd name="T82" fmla="*/ 774608 w 171"/>
                  <a:gd name="T83" fmla="*/ 67023 h 72"/>
                  <a:gd name="T84" fmla="*/ 787013 w 171"/>
                  <a:gd name="T85" fmla="*/ 67023 h 72"/>
                  <a:gd name="T86" fmla="*/ 774608 w 171"/>
                  <a:gd name="T87" fmla="*/ 67023 h 72"/>
                  <a:gd name="T88" fmla="*/ 799257 w 171"/>
                  <a:gd name="T89" fmla="*/ 83088 h 72"/>
                  <a:gd name="T90" fmla="*/ 799257 w 171"/>
                  <a:gd name="T91" fmla="*/ 83088 h 72"/>
                  <a:gd name="T92" fmla="*/ 806496 w 171"/>
                  <a:gd name="T93" fmla="*/ 67023 h 72"/>
                  <a:gd name="T94" fmla="*/ 812087 w 171"/>
                  <a:gd name="T95" fmla="*/ 73119 h 72"/>
                  <a:gd name="T96" fmla="*/ 819326 w 171"/>
                  <a:gd name="T97" fmla="*/ 61774 h 72"/>
                  <a:gd name="T98" fmla="*/ 812087 w 171"/>
                  <a:gd name="T99" fmla="*/ 61774 h 72"/>
                  <a:gd name="T100" fmla="*/ 819326 w 171"/>
                  <a:gd name="T101" fmla="*/ 61774 h 72"/>
                  <a:gd name="T102" fmla="*/ 819326 w 171"/>
                  <a:gd name="T103" fmla="*/ 55548 h 72"/>
                  <a:gd name="T104" fmla="*/ 806496 w 171"/>
                  <a:gd name="T105" fmla="*/ 55548 h 72"/>
                  <a:gd name="T106" fmla="*/ 794081 w 171"/>
                  <a:gd name="T107" fmla="*/ 50429 h 72"/>
                  <a:gd name="T108" fmla="*/ 794081 w 171"/>
                  <a:gd name="T109" fmla="*/ 50429 h 72"/>
                  <a:gd name="T110" fmla="*/ 774608 w 171"/>
                  <a:gd name="T111" fmla="*/ 67023 h 72"/>
                  <a:gd name="T112" fmla="*/ 781851 w 171"/>
                  <a:gd name="T113" fmla="*/ 61774 h 72"/>
                  <a:gd name="T114" fmla="*/ 781851 w 171"/>
                  <a:gd name="T115" fmla="*/ 61774 h 72"/>
                  <a:gd name="T116" fmla="*/ 656227 w 171"/>
                  <a:gd name="T117" fmla="*/ 218544 h 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1"/>
                  <a:gd name="T178" fmla="*/ 0 h 72"/>
                  <a:gd name="T179" fmla="*/ 171 w 171"/>
                  <a:gd name="T180" fmla="*/ 72 h 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1" h="72">
                    <a:moveTo>
                      <a:pt x="1" y="50"/>
                    </a:moveTo>
                    <a:lnTo>
                      <a:pt x="68" y="51"/>
                    </a:lnTo>
                    <a:lnTo>
                      <a:pt x="68" y="53"/>
                    </a:lnTo>
                    <a:lnTo>
                      <a:pt x="1" y="52"/>
                    </a:lnTo>
                    <a:lnTo>
                      <a:pt x="1" y="50"/>
                    </a:lnTo>
                    <a:close/>
                    <a:moveTo>
                      <a:pt x="68" y="51"/>
                    </a:moveTo>
                    <a:lnTo>
                      <a:pt x="68" y="51"/>
                    </a:lnTo>
                    <a:lnTo>
                      <a:pt x="68" y="52"/>
                    </a:lnTo>
                    <a:lnTo>
                      <a:pt x="68" y="51"/>
                    </a:lnTo>
                    <a:close/>
                    <a:moveTo>
                      <a:pt x="68" y="52"/>
                    </a:moveTo>
                    <a:lnTo>
                      <a:pt x="68" y="62"/>
                    </a:lnTo>
                    <a:lnTo>
                      <a:pt x="67" y="62"/>
                    </a:lnTo>
                    <a:lnTo>
                      <a:pt x="67" y="52"/>
                    </a:lnTo>
                    <a:lnTo>
                      <a:pt x="68" y="52"/>
                    </a:lnTo>
                    <a:close/>
                    <a:moveTo>
                      <a:pt x="68" y="62"/>
                    </a:moveTo>
                    <a:lnTo>
                      <a:pt x="68" y="63"/>
                    </a:lnTo>
                    <a:lnTo>
                      <a:pt x="67" y="62"/>
                    </a:lnTo>
                    <a:lnTo>
                      <a:pt x="68" y="62"/>
                    </a:lnTo>
                    <a:close/>
                    <a:moveTo>
                      <a:pt x="68" y="63"/>
                    </a:moveTo>
                    <a:lnTo>
                      <a:pt x="61" y="71"/>
                    </a:lnTo>
                    <a:lnTo>
                      <a:pt x="60" y="70"/>
                    </a:lnTo>
                    <a:lnTo>
                      <a:pt x="67" y="62"/>
                    </a:lnTo>
                    <a:lnTo>
                      <a:pt x="68" y="63"/>
                    </a:lnTo>
                    <a:close/>
                    <a:moveTo>
                      <a:pt x="60" y="71"/>
                    </a:moveTo>
                    <a:lnTo>
                      <a:pt x="59" y="71"/>
                    </a:lnTo>
                    <a:lnTo>
                      <a:pt x="60" y="70"/>
                    </a:lnTo>
                    <a:lnTo>
                      <a:pt x="60" y="71"/>
                    </a:lnTo>
                    <a:close/>
                    <a:moveTo>
                      <a:pt x="60" y="69"/>
                    </a:moveTo>
                    <a:lnTo>
                      <a:pt x="84" y="70"/>
                    </a:lnTo>
                    <a:lnTo>
                      <a:pt x="84" y="72"/>
                    </a:lnTo>
                    <a:lnTo>
                      <a:pt x="60" y="71"/>
                    </a:lnTo>
                    <a:lnTo>
                      <a:pt x="60" y="69"/>
                    </a:lnTo>
                    <a:close/>
                    <a:moveTo>
                      <a:pt x="84" y="72"/>
                    </a:moveTo>
                    <a:lnTo>
                      <a:pt x="84" y="72"/>
                    </a:lnTo>
                    <a:lnTo>
                      <a:pt x="84" y="71"/>
                    </a:lnTo>
                    <a:lnTo>
                      <a:pt x="84" y="72"/>
                    </a:lnTo>
                    <a:close/>
                    <a:moveTo>
                      <a:pt x="83" y="70"/>
                    </a:moveTo>
                    <a:lnTo>
                      <a:pt x="92" y="64"/>
                    </a:lnTo>
                    <a:lnTo>
                      <a:pt x="93" y="65"/>
                    </a:lnTo>
                    <a:lnTo>
                      <a:pt x="84" y="72"/>
                    </a:lnTo>
                    <a:lnTo>
                      <a:pt x="83" y="70"/>
                    </a:lnTo>
                    <a:close/>
                    <a:moveTo>
                      <a:pt x="93" y="65"/>
                    </a:moveTo>
                    <a:lnTo>
                      <a:pt x="93" y="65"/>
                    </a:lnTo>
                    <a:lnTo>
                      <a:pt x="93" y="64"/>
                    </a:lnTo>
                    <a:lnTo>
                      <a:pt x="93" y="65"/>
                    </a:lnTo>
                    <a:close/>
                    <a:moveTo>
                      <a:pt x="92" y="64"/>
                    </a:moveTo>
                    <a:lnTo>
                      <a:pt x="93" y="50"/>
                    </a:lnTo>
                    <a:lnTo>
                      <a:pt x="94" y="50"/>
                    </a:lnTo>
                    <a:lnTo>
                      <a:pt x="93" y="65"/>
                    </a:lnTo>
                    <a:lnTo>
                      <a:pt x="92" y="64"/>
                    </a:lnTo>
                    <a:close/>
                    <a:moveTo>
                      <a:pt x="93" y="50"/>
                    </a:moveTo>
                    <a:lnTo>
                      <a:pt x="93" y="49"/>
                    </a:lnTo>
                    <a:lnTo>
                      <a:pt x="93" y="50"/>
                    </a:lnTo>
                    <a:close/>
                    <a:moveTo>
                      <a:pt x="93" y="49"/>
                    </a:moveTo>
                    <a:cubicBezTo>
                      <a:pt x="93" y="49"/>
                      <a:pt x="107" y="48"/>
                      <a:pt x="113" y="41"/>
                    </a:cubicBezTo>
                    <a:lnTo>
                      <a:pt x="114" y="42"/>
                    </a:lnTo>
                    <a:cubicBezTo>
                      <a:pt x="108" y="49"/>
                      <a:pt x="94" y="51"/>
                      <a:pt x="94" y="51"/>
                    </a:cubicBezTo>
                    <a:lnTo>
                      <a:pt x="93" y="49"/>
                    </a:lnTo>
                    <a:close/>
                    <a:moveTo>
                      <a:pt x="113" y="41"/>
                    </a:moveTo>
                    <a:lnTo>
                      <a:pt x="113" y="41"/>
                    </a:lnTo>
                    <a:lnTo>
                      <a:pt x="113" y="42"/>
                    </a:lnTo>
                    <a:lnTo>
                      <a:pt x="113" y="41"/>
                    </a:lnTo>
                    <a:close/>
                    <a:moveTo>
                      <a:pt x="113" y="41"/>
                    </a:moveTo>
                    <a:lnTo>
                      <a:pt x="113" y="41"/>
                    </a:lnTo>
                    <a:lnTo>
                      <a:pt x="114" y="42"/>
                    </a:lnTo>
                    <a:lnTo>
                      <a:pt x="113" y="41"/>
                    </a:lnTo>
                    <a:close/>
                    <a:moveTo>
                      <a:pt x="114" y="42"/>
                    </a:moveTo>
                    <a:lnTo>
                      <a:pt x="114" y="42"/>
                    </a:lnTo>
                    <a:lnTo>
                      <a:pt x="113" y="42"/>
                    </a:lnTo>
                    <a:lnTo>
                      <a:pt x="114" y="42"/>
                    </a:lnTo>
                    <a:close/>
                    <a:moveTo>
                      <a:pt x="113" y="41"/>
                    </a:moveTo>
                    <a:cubicBezTo>
                      <a:pt x="115" y="38"/>
                      <a:pt x="117" y="34"/>
                      <a:pt x="119" y="31"/>
                    </a:cubicBezTo>
                    <a:lnTo>
                      <a:pt x="121" y="31"/>
                    </a:lnTo>
                    <a:cubicBezTo>
                      <a:pt x="119" y="35"/>
                      <a:pt x="117" y="39"/>
                      <a:pt x="114" y="42"/>
                    </a:cubicBezTo>
                    <a:lnTo>
                      <a:pt x="113" y="41"/>
                    </a:lnTo>
                    <a:close/>
                    <a:moveTo>
                      <a:pt x="119" y="31"/>
                    </a:moveTo>
                    <a:cubicBezTo>
                      <a:pt x="122" y="26"/>
                      <a:pt x="124" y="22"/>
                      <a:pt x="126" y="20"/>
                    </a:cubicBezTo>
                    <a:lnTo>
                      <a:pt x="127" y="21"/>
                    </a:lnTo>
                    <a:cubicBezTo>
                      <a:pt x="125" y="23"/>
                      <a:pt x="123" y="27"/>
                      <a:pt x="121" y="31"/>
                    </a:cubicBezTo>
                    <a:lnTo>
                      <a:pt x="119" y="31"/>
                    </a:lnTo>
                    <a:close/>
                    <a:moveTo>
                      <a:pt x="126" y="20"/>
                    </a:moveTo>
                    <a:cubicBezTo>
                      <a:pt x="131" y="17"/>
                      <a:pt x="171" y="0"/>
                      <a:pt x="171" y="0"/>
                    </a:cubicBezTo>
                    <a:lnTo>
                      <a:pt x="171" y="2"/>
                    </a:lnTo>
                    <a:cubicBezTo>
                      <a:pt x="171" y="2"/>
                      <a:pt x="132" y="18"/>
                      <a:pt x="127" y="21"/>
                    </a:cubicBezTo>
                    <a:lnTo>
                      <a:pt x="126" y="20"/>
                    </a:lnTo>
                    <a:close/>
                    <a:moveTo>
                      <a:pt x="171" y="0"/>
                    </a:moveTo>
                    <a:lnTo>
                      <a:pt x="171" y="2"/>
                    </a:lnTo>
                    <a:lnTo>
                      <a:pt x="171" y="1"/>
                    </a:lnTo>
                    <a:lnTo>
                      <a:pt x="171" y="0"/>
                    </a:lnTo>
                    <a:close/>
                    <a:moveTo>
                      <a:pt x="171" y="2"/>
                    </a:moveTo>
                    <a:lnTo>
                      <a:pt x="129" y="4"/>
                    </a:lnTo>
                    <a:lnTo>
                      <a:pt x="129" y="2"/>
                    </a:lnTo>
                    <a:lnTo>
                      <a:pt x="171" y="0"/>
                    </a:lnTo>
                    <a:lnTo>
                      <a:pt x="171" y="2"/>
                    </a:lnTo>
                    <a:close/>
                    <a:moveTo>
                      <a:pt x="129" y="2"/>
                    </a:moveTo>
                    <a:lnTo>
                      <a:pt x="129" y="2"/>
                    </a:lnTo>
                    <a:lnTo>
                      <a:pt x="129" y="3"/>
                    </a:lnTo>
                    <a:lnTo>
                      <a:pt x="129" y="2"/>
                    </a:lnTo>
                    <a:close/>
                    <a:moveTo>
                      <a:pt x="129" y="4"/>
                    </a:moveTo>
                    <a:cubicBezTo>
                      <a:pt x="126" y="4"/>
                      <a:pt x="124" y="5"/>
                      <a:pt x="122" y="6"/>
                    </a:cubicBezTo>
                    <a:lnTo>
                      <a:pt x="121" y="5"/>
                    </a:lnTo>
                    <a:cubicBezTo>
                      <a:pt x="124" y="4"/>
                      <a:pt x="126" y="3"/>
                      <a:pt x="129" y="2"/>
                    </a:cubicBezTo>
                    <a:lnTo>
                      <a:pt x="129" y="4"/>
                    </a:lnTo>
                    <a:close/>
                    <a:moveTo>
                      <a:pt x="122" y="6"/>
                    </a:moveTo>
                    <a:cubicBezTo>
                      <a:pt x="120" y="7"/>
                      <a:pt x="118" y="8"/>
                      <a:pt x="117" y="9"/>
                    </a:cubicBezTo>
                    <a:lnTo>
                      <a:pt x="116" y="9"/>
                    </a:lnTo>
                    <a:cubicBezTo>
                      <a:pt x="117" y="7"/>
                      <a:pt x="119" y="6"/>
                      <a:pt x="121" y="5"/>
                    </a:cubicBezTo>
                    <a:lnTo>
                      <a:pt x="122" y="6"/>
                    </a:lnTo>
                    <a:close/>
                    <a:moveTo>
                      <a:pt x="117" y="9"/>
                    </a:moveTo>
                    <a:lnTo>
                      <a:pt x="117" y="9"/>
                    </a:lnTo>
                    <a:close/>
                    <a:moveTo>
                      <a:pt x="117" y="9"/>
                    </a:moveTo>
                    <a:cubicBezTo>
                      <a:pt x="117" y="9"/>
                      <a:pt x="117" y="9"/>
                      <a:pt x="117" y="9"/>
                    </a:cubicBezTo>
                    <a:lnTo>
                      <a:pt x="116" y="9"/>
                    </a:lnTo>
                    <a:cubicBezTo>
                      <a:pt x="116" y="9"/>
                      <a:pt x="116" y="9"/>
                      <a:pt x="116" y="9"/>
                    </a:cubicBezTo>
                    <a:lnTo>
                      <a:pt x="117" y="9"/>
                    </a:lnTo>
                    <a:close/>
                    <a:moveTo>
                      <a:pt x="117" y="9"/>
                    </a:moveTo>
                    <a:lnTo>
                      <a:pt x="117" y="9"/>
                    </a:lnTo>
                    <a:close/>
                    <a:moveTo>
                      <a:pt x="117" y="9"/>
                    </a:moveTo>
                    <a:cubicBezTo>
                      <a:pt x="117" y="11"/>
                      <a:pt x="116" y="12"/>
                      <a:pt x="114" y="13"/>
                    </a:cubicBezTo>
                    <a:lnTo>
                      <a:pt x="113" y="13"/>
                    </a:lnTo>
                    <a:cubicBezTo>
                      <a:pt x="114" y="11"/>
                      <a:pt x="115" y="10"/>
                      <a:pt x="116" y="9"/>
                    </a:cubicBezTo>
                    <a:lnTo>
                      <a:pt x="117" y="9"/>
                    </a:lnTo>
                    <a:close/>
                    <a:moveTo>
                      <a:pt x="114" y="13"/>
                    </a:moveTo>
                    <a:cubicBezTo>
                      <a:pt x="111" y="19"/>
                      <a:pt x="106" y="25"/>
                      <a:pt x="104" y="26"/>
                    </a:cubicBezTo>
                    <a:lnTo>
                      <a:pt x="103" y="24"/>
                    </a:lnTo>
                    <a:cubicBezTo>
                      <a:pt x="105" y="23"/>
                      <a:pt x="110" y="18"/>
                      <a:pt x="113" y="13"/>
                    </a:cubicBezTo>
                    <a:lnTo>
                      <a:pt x="114" y="13"/>
                    </a:lnTo>
                    <a:close/>
                    <a:moveTo>
                      <a:pt x="104" y="26"/>
                    </a:moveTo>
                    <a:cubicBezTo>
                      <a:pt x="99" y="27"/>
                      <a:pt x="89" y="28"/>
                      <a:pt x="89" y="28"/>
                    </a:cubicBezTo>
                    <a:lnTo>
                      <a:pt x="89" y="26"/>
                    </a:lnTo>
                    <a:cubicBezTo>
                      <a:pt x="89" y="26"/>
                      <a:pt x="99" y="26"/>
                      <a:pt x="103" y="24"/>
                    </a:cubicBezTo>
                    <a:lnTo>
                      <a:pt x="104" y="26"/>
                    </a:lnTo>
                    <a:close/>
                    <a:moveTo>
                      <a:pt x="89" y="28"/>
                    </a:moveTo>
                    <a:lnTo>
                      <a:pt x="89" y="28"/>
                    </a:lnTo>
                    <a:lnTo>
                      <a:pt x="89" y="27"/>
                    </a:lnTo>
                    <a:lnTo>
                      <a:pt x="89" y="28"/>
                    </a:lnTo>
                    <a:close/>
                    <a:moveTo>
                      <a:pt x="89" y="27"/>
                    </a:moveTo>
                    <a:lnTo>
                      <a:pt x="87" y="14"/>
                    </a:lnTo>
                    <a:lnTo>
                      <a:pt x="89" y="14"/>
                    </a:lnTo>
                    <a:lnTo>
                      <a:pt x="90" y="27"/>
                    </a:lnTo>
                    <a:lnTo>
                      <a:pt x="89" y="27"/>
                    </a:lnTo>
                    <a:close/>
                    <a:moveTo>
                      <a:pt x="88" y="14"/>
                    </a:moveTo>
                    <a:lnTo>
                      <a:pt x="89" y="14"/>
                    </a:lnTo>
                    <a:lnTo>
                      <a:pt x="88" y="14"/>
                    </a:lnTo>
                    <a:close/>
                    <a:moveTo>
                      <a:pt x="87" y="15"/>
                    </a:moveTo>
                    <a:lnTo>
                      <a:pt x="78" y="6"/>
                    </a:lnTo>
                    <a:lnTo>
                      <a:pt x="79" y="5"/>
                    </a:lnTo>
                    <a:lnTo>
                      <a:pt x="88" y="14"/>
                    </a:lnTo>
                    <a:lnTo>
                      <a:pt x="87" y="15"/>
                    </a:lnTo>
                    <a:close/>
                    <a:moveTo>
                      <a:pt x="79" y="4"/>
                    </a:moveTo>
                    <a:lnTo>
                      <a:pt x="79" y="5"/>
                    </a:lnTo>
                    <a:lnTo>
                      <a:pt x="79" y="4"/>
                    </a:lnTo>
                    <a:close/>
                    <a:moveTo>
                      <a:pt x="79" y="6"/>
                    </a:moveTo>
                    <a:lnTo>
                      <a:pt x="59" y="6"/>
                    </a:lnTo>
                    <a:lnTo>
                      <a:pt x="59" y="4"/>
                    </a:lnTo>
                    <a:lnTo>
                      <a:pt x="79" y="4"/>
                    </a:lnTo>
                    <a:lnTo>
                      <a:pt x="79" y="6"/>
                    </a:lnTo>
                    <a:close/>
                    <a:moveTo>
                      <a:pt x="58" y="5"/>
                    </a:moveTo>
                    <a:lnTo>
                      <a:pt x="57" y="4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58" y="5"/>
                    </a:lnTo>
                    <a:close/>
                    <a:moveTo>
                      <a:pt x="59" y="4"/>
                    </a:moveTo>
                    <a:lnTo>
                      <a:pt x="68" y="16"/>
                    </a:lnTo>
                    <a:lnTo>
                      <a:pt x="66" y="16"/>
                    </a:lnTo>
                    <a:lnTo>
                      <a:pt x="58" y="5"/>
                    </a:lnTo>
                    <a:lnTo>
                      <a:pt x="59" y="4"/>
                    </a:lnTo>
                    <a:close/>
                    <a:moveTo>
                      <a:pt x="68" y="16"/>
                    </a:moveTo>
                    <a:lnTo>
                      <a:pt x="68" y="16"/>
                    </a:lnTo>
                    <a:lnTo>
                      <a:pt x="67" y="16"/>
                    </a:lnTo>
                    <a:lnTo>
                      <a:pt x="68" y="16"/>
                    </a:lnTo>
                    <a:close/>
                    <a:moveTo>
                      <a:pt x="68" y="16"/>
                    </a:moveTo>
                    <a:lnTo>
                      <a:pt x="69" y="30"/>
                    </a:lnTo>
                    <a:lnTo>
                      <a:pt x="67" y="30"/>
                    </a:lnTo>
                    <a:lnTo>
                      <a:pt x="66" y="16"/>
                    </a:lnTo>
                    <a:lnTo>
                      <a:pt x="68" y="16"/>
                    </a:lnTo>
                    <a:close/>
                    <a:moveTo>
                      <a:pt x="69" y="30"/>
                    </a:moveTo>
                    <a:lnTo>
                      <a:pt x="69" y="31"/>
                    </a:lnTo>
                    <a:lnTo>
                      <a:pt x="68" y="30"/>
                    </a:lnTo>
                    <a:lnTo>
                      <a:pt x="69" y="30"/>
                    </a:lnTo>
                    <a:close/>
                    <a:moveTo>
                      <a:pt x="68" y="30"/>
                    </a:moveTo>
                    <a:lnTo>
                      <a:pt x="10" y="23"/>
                    </a:lnTo>
                    <a:lnTo>
                      <a:pt x="10" y="22"/>
                    </a:lnTo>
                    <a:lnTo>
                      <a:pt x="68" y="29"/>
                    </a:lnTo>
                    <a:lnTo>
                      <a:pt x="68" y="30"/>
                    </a:lnTo>
                    <a:close/>
                    <a:moveTo>
                      <a:pt x="9" y="22"/>
                    </a:move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9" y="22"/>
                    </a:lnTo>
                    <a:close/>
                    <a:moveTo>
                      <a:pt x="11" y="23"/>
                    </a:moveTo>
                    <a:lnTo>
                      <a:pt x="1" y="51"/>
                    </a:lnTo>
                    <a:lnTo>
                      <a:pt x="0" y="51"/>
                    </a:lnTo>
                    <a:lnTo>
                      <a:pt x="9" y="22"/>
                    </a:lnTo>
                    <a:lnTo>
                      <a:pt x="11" y="23"/>
                    </a:lnTo>
                    <a:close/>
                    <a:moveTo>
                      <a:pt x="1" y="52"/>
                    </a:moveTo>
                    <a:lnTo>
                      <a:pt x="0" y="52"/>
                    </a:lnTo>
                    <a:lnTo>
                      <a:pt x="0" y="51"/>
                    </a:lnTo>
                    <a:lnTo>
                      <a:pt x="1" y="51"/>
                    </a:lnTo>
                    <a:lnTo>
                      <a:pt x="1" y="52"/>
                    </a:lnTo>
                    <a:close/>
                    <a:moveTo>
                      <a:pt x="8" y="47"/>
                    </a:moveTo>
                    <a:lnTo>
                      <a:pt x="14" y="28"/>
                    </a:lnTo>
                    <a:lnTo>
                      <a:pt x="16" y="28"/>
                    </a:lnTo>
                    <a:lnTo>
                      <a:pt x="10" y="47"/>
                    </a:lnTo>
                    <a:lnTo>
                      <a:pt x="8" y="47"/>
                    </a:lnTo>
                    <a:close/>
                    <a:moveTo>
                      <a:pt x="17" y="44"/>
                    </a:moveTo>
                    <a:lnTo>
                      <a:pt x="51" y="42"/>
                    </a:lnTo>
                    <a:lnTo>
                      <a:pt x="51" y="43"/>
                    </a:lnTo>
                    <a:lnTo>
                      <a:pt x="17" y="45"/>
                    </a:lnTo>
                    <a:lnTo>
                      <a:pt x="17" y="44"/>
                    </a:lnTo>
                    <a:close/>
                    <a:moveTo>
                      <a:pt x="18" y="36"/>
                    </a:moveTo>
                    <a:lnTo>
                      <a:pt x="50" y="38"/>
                    </a:lnTo>
                    <a:lnTo>
                      <a:pt x="50" y="40"/>
                    </a:lnTo>
                    <a:lnTo>
                      <a:pt x="18" y="38"/>
                    </a:lnTo>
                    <a:lnTo>
                      <a:pt x="18" y="36"/>
                    </a:lnTo>
                    <a:close/>
                    <a:moveTo>
                      <a:pt x="22" y="28"/>
                    </a:moveTo>
                    <a:lnTo>
                      <a:pt x="51" y="35"/>
                    </a:lnTo>
                    <a:lnTo>
                      <a:pt x="51" y="37"/>
                    </a:lnTo>
                    <a:lnTo>
                      <a:pt x="21" y="30"/>
                    </a:lnTo>
                    <a:lnTo>
                      <a:pt x="22" y="28"/>
                    </a:lnTo>
                    <a:close/>
                    <a:moveTo>
                      <a:pt x="67" y="44"/>
                    </a:moveTo>
                    <a:lnTo>
                      <a:pt x="93" y="41"/>
                    </a:lnTo>
                    <a:lnTo>
                      <a:pt x="93" y="43"/>
                    </a:lnTo>
                    <a:lnTo>
                      <a:pt x="67" y="45"/>
                    </a:lnTo>
                    <a:lnTo>
                      <a:pt x="67" y="44"/>
                    </a:lnTo>
                    <a:close/>
                    <a:moveTo>
                      <a:pt x="69" y="38"/>
                    </a:moveTo>
                    <a:lnTo>
                      <a:pt x="93" y="36"/>
                    </a:lnTo>
                    <a:lnTo>
                      <a:pt x="93" y="37"/>
                    </a:lnTo>
                    <a:lnTo>
                      <a:pt x="70" y="39"/>
                    </a:lnTo>
                    <a:lnTo>
                      <a:pt x="69" y="38"/>
                    </a:lnTo>
                    <a:close/>
                    <a:moveTo>
                      <a:pt x="70" y="32"/>
                    </a:moveTo>
                    <a:lnTo>
                      <a:pt x="93" y="33"/>
                    </a:lnTo>
                    <a:lnTo>
                      <a:pt x="93" y="34"/>
                    </a:lnTo>
                    <a:lnTo>
                      <a:pt x="70" y="34"/>
                    </a:lnTo>
                    <a:lnTo>
                      <a:pt x="70" y="32"/>
                    </a:lnTo>
                    <a:close/>
                    <a:moveTo>
                      <a:pt x="105" y="30"/>
                    </a:moveTo>
                    <a:lnTo>
                      <a:pt x="120" y="14"/>
                    </a:lnTo>
                    <a:lnTo>
                      <a:pt x="121" y="15"/>
                    </a:lnTo>
                    <a:lnTo>
                      <a:pt x="106" y="31"/>
                    </a:lnTo>
                    <a:lnTo>
                      <a:pt x="105" y="30"/>
                    </a:lnTo>
                    <a:close/>
                    <a:moveTo>
                      <a:pt x="141" y="9"/>
                    </a:moveTo>
                    <a:lnTo>
                      <a:pt x="156" y="4"/>
                    </a:lnTo>
                    <a:lnTo>
                      <a:pt x="157" y="5"/>
                    </a:lnTo>
                    <a:lnTo>
                      <a:pt x="141" y="11"/>
                    </a:lnTo>
                    <a:lnTo>
                      <a:pt x="141" y="9"/>
                    </a:lnTo>
                    <a:close/>
                    <a:moveTo>
                      <a:pt x="73" y="66"/>
                    </a:moveTo>
                    <a:lnTo>
                      <a:pt x="83" y="65"/>
                    </a:lnTo>
                    <a:lnTo>
                      <a:pt x="83" y="67"/>
                    </a:lnTo>
                    <a:lnTo>
                      <a:pt x="73" y="67"/>
                    </a:lnTo>
                    <a:lnTo>
                      <a:pt x="73" y="66"/>
                    </a:lnTo>
                    <a:close/>
                    <a:moveTo>
                      <a:pt x="75" y="53"/>
                    </a:moveTo>
                    <a:lnTo>
                      <a:pt x="77" y="61"/>
                    </a:lnTo>
                    <a:lnTo>
                      <a:pt x="76" y="61"/>
                    </a:lnTo>
                    <a:lnTo>
                      <a:pt x="74" y="53"/>
                    </a:lnTo>
                    <a:lnTo>
                      <a:pt x="75" y="53"/>
                    </a:lnTo>
                    <a:close/>
                    <a:moveTo>
                      <a:pt x="88" y="54"/>
                    </a:moveTo>
                    <a:lnTo>
                      <a:pt x="88" y="62"/>
                    </a:lnTo>
                    <a:lnTo>
                      <a:pt x="86" y="62"/>
                    </a:lnTo>
                    <a:lnTo>
                      <a:pt x="86" y="54"/>
                    </a:lnTo>
                    <a:lnTo>
                      <a:pt x="88" y="54"/>
                    </a:lnTo>
                    <a:close/>
                    <a:moveTo>
                      <a:pt x="70" y="8"/>
                    </a:moveTo>
                    <a:lnTo>
                      <a:pt x="75" y="13"/>
                    </a:lnTo>
                    <a:lnTo>
                      <a:pt x="73" y="14"/>
                    </a:lnTo>
                    <a:lnTo>
                      <a:pt x="69" y="9"/>
                    </a:lnTo>
                    <a:lnTo>
                      <a:pt x="70" y="8"/>
                    </a:lnTo>
                    <a:close/>
                    <a:moveTo>
                      <a:pt x="78" y="7"/>
                    </a:moveTo>
                    <a:lnTo>
                      <a:pt x="82" y="12"/>
                    </a:lnTo>
                    <a:lnTo>
                      <a:pt x="80" y="13"/>
                    </a:lnTo>
                    <a:lnTo>
                      <a:pt x="76" y="8"/>
                    </a:lnTo>
                    <a:lnTo>
                      <a:pt x="78" y="7"/>
                    </a:lnTo>
                    <a:close/>
                    <a:moveTo>
                      <a:pt x="74" y="19"/>
                    </a:moveTo>
                    <a:lnTo>
                      <a:pt x="75" y="29"/>
                    </a:lnTo>
                    <a:lnTo>
                      <a:pt x="74" y="29"/>
                    </a:lnTo>
                    <a:lnTo>
                      <a:pt x="73" y="19"/>
                    </a:lnTo>
                    <a:lnTo>
                      <a:pt x="74" y="19"/>
                    </a:lnTo>
                    <a:close/>
                    <a:moveTo>
                      <a:pt x="81" y="19"/>
                    </a:moveTo>
                    <a:lnTo>
                      <a:pt x="83" y="28"/>
                    </a:lnTo>
                    <a:lnTo>
                      <a:pt x="81" y="28"/>
                    </a:lnTo>
                    <a:lnTo>
                      <a:pt x="80" y="19"/>
                    </a:lnTo>
                    <a:lnTo>
                      <a:pt x="81" y="19"/>
                    </a:lnTo>
                    <a:close/>
                    <a:moveTo>
                      <a:pt x="125" y="11"/>
                    </a:moveTo>
                    <a:cubicBezTo>
                      <a:pt x="125" y="11"/>
                      <a:pt x="125" y="11"/>
                      <a:pt x="125" y="11"/>
                    </a:cubicBezTo>
                    <a:lnTo>
                      <a:pt x="124" y="12"/>
                    </a:lnTo>
                    <a:cubicBezTo>
                      <a:pt x="124" y="12"/>
                      <a:pt x="124" y="12"/>
                      <a:pt x="124" y="12"/>
                    </a:cubicBezTo>
                    <a:lnTo>
                      <a:pt x="125" y="11"/>
                    </a:lnTo>
                    <a:close/>
                    <a:moveTo>
                      <a:pt x="124" y="12"/>
                    </a:moveTo>
                    <a:lnTo>
                      <a:pt x="124" y="12"/>
                    </a:lnTo>
                    <a:lnTo>
                      <a:pt x="125" y="12"/>
                    </a:lnTo>
                    <a:lnTo>
                      <a:pt x="124" y="12"/>
                    </a:lnTo>
                    <a:close/>
                    <a:moveTo>
                      <a:pt x="125" y="11"/>
                    </a:moveTo>
                    <a:cubicBezTo>
                      <a:pt x="125" y="12"/>
                      <a:pt x="125" y="12"/>
                      <a:pt x="126" y="12"/>
                    </a:cubicBezTo>
                    <a:lnTo>
                      <a:pt x="124" y="12"/>
                    </a:lnTo>
                    <a:cubicBezTo>
                      <a:pt x="124" y="12"/>
                      <a:pt x="124" y="12"/>
                      <a:pt x="124" y="12"/>
                    </a:cubicBezTo>
                    <a:lnTo>
                      <a:pt x="125" y="11"/>
                    </a:lnTo>
                    <a:close/>
                    <a:moveTo>
                      <a:pt x="126" y="12"/>
                    </a:moveTo>
                    <a:cubicBezTo>
                      <a:pt x="126" y="12"/>
                      <a:pt x="126" y="12"/>
                      <a:pt x="126" y="12"/>
                    </a:cubicBezTo>
                    <a:lnTo>
                      <a:pt x="124" y="13"/>
                    </a:lnTo>
                    <a:cubicBezTo>
                      <a:pt x="124" y="13"/>
                      <a:pt x="124" y="13"/>
                      <a:pt x="124" y="12"/>
                    </a:cubicBezTo>
                    <a:lnTo>
                      <a:pt x="126" y="12"/>
                    </a:lnTo>
                    <a:close/>
                    <a:moveTo>
                      <a:pt x="126" y="12"/>
                    </a:moveTo>
                    <a:cubicBezTo>
                      <a:pt x="126" y="13"/>
                      <a:pt x="127" y="13"/>
                      <a:pt x="128" y="13"/>
                    </a:cubicBezTo>
                    <a:lnTo>
                      <a:pt x="128" y="15"/>
                    </a:lnTo>
                    <a:cubicBezTo>
                      <a:pt x="126" y="15"/>
                      <a:pt x="125" y="14"/>
                      <a:pt x="124" y="13"/>
                    </a:cubicBezTo>
                    <a:lnTo>
                      <a:pt x="126" y="12"/>
                    </a:lnTo>
                    <a:close/>
                    <a:moveTo>
                      <a:pt x="128" y="15"/>
                    </a:moveTo>
                    <a:lnTo>
                      <a:pt x="128" y="15"/>
                    </a:lnTo>
                    <a:lnTo>
                      <a:pt x="128" y="14"/>
                    </a:lnTo>
                    <a:lnTo>
                      <a:pt x="128" y="15"/>
                    </a:lnTo>
                    <a:close/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15"/>
                    </a:lnTo>
                    <a:lnTo>
                      <a:pt x="128" y="13"/>
                    </a:lnTo>
                    <a:close/>
                    <a:moveTo>
                      <a:pt x="128" y="15"/>
                    </a:moveTo>
                    <a:lnTo>
                      <a:pt x="128" y="15"/>
                    </a:lnTo>
                    <a:lnTo>
                      <a:pt x="128" y="14"/>
                    </a:lnTo>
                    <a:lnTo>
                      <a:pt x="128" y="15"/>
                    </a:lnTo>
                    <a:close/>
                    <a:moveTo>
                      <a:pt x="128" y="13"/>
                    </a:moveTo>
                    <a:cubicBezTo>
                      <a:pt x="128" y="13"/>
                      <a:pt x="129" y="13"/>
                      <a:pt x="129" y="12"/>
                    </a:cubicBezTo>
                    <a:lnTo>
                      <a:pt x="130" y="13"/>
                    </a:lnTo>
                    <a:cubicBezTo>
                      <a:pt x="130" y="14"/>
                      <a:pt x="129" y="15"/>
                      <a:pt x="128" y="15"/>
                    </a:cubicBezTo>
                    <a:lnTo>
                      <a:pt x="128" y="13"/>
                    </a:lnTo>
                    <a:close/>
                    <a:moveTo>
                      <a:pt x="129" y="12"/>
                    </a:moveTo>
                    <a:cubicBezTo>
                      <a:pt x="129" y="12"/>
                      <a:pt x="130" y="12"/>
                      <a:pt x="130" y="11"/>
                    </a:cubicBezTo>
                    <a:lnTo>
                      <a:pt x="131" y="11"/>
                    </a:lnTo>
                    <a:cubicBezTo>
                      <a:pt x="131" y="12"/>
                      <a:pt x="131" y="13"/>
                      <a:pt x="130" y="13"/>
                    </a:cubicBezTo>
                    <a:lnTo>
                      <a:pt x="129" y="12"/>
                    </a:lnTo>
                    <a:close/>
                    <a:moveTo>
                      <a:pt x="130" y="11"/>
                    </a:moveTo>
                    <a:lnTo>
                      <a:pt x="130" y="11"/>
                    </a:lnTo>
                    <a:close/>
                    <a:moveTo>
                      <a:pt x="130" y="11"/>
                    </a:moveTo>
                    <a:cubicBezTo>
                      <a:pt x="130" y="11"/>
                      <a:pt x="130" y="11"/>
                      <a:pt x="130" y="11"/>
                    </a:cubicBezTo>
                    <a:lnTo>
                      <a:pt x="131" y="11"/>
                    </a:lnTo>
                    <a:cubicBezTo>
                      <a:pt x="131" y="11"/>
                      <a:pt x="131" y="11"/>
                      <a:pt x="131" y="11"/>
                    </a:cubicBezTo>
                    <a:lnTo>
                      <a:pt x="130" y="11"/>
                    </a:lnTo>
                    <a:close/>
                    <a:moveTo>
                      <a:pt x="130" y="11"/>
                    </a:moveTo>
                    <a:lnTo>
                      <a:pt x="130" y="11"/>
                    </a:lnTo>
                    <a:close/>
                    <a:moveTo>
                      <a:pt x="130" y="11"/>
                    </a:moveTo>
                    <a:cubicBezTo>
                      <a:pt x="130" y="11"/>
                      <a:pt x="130" y="11"/>
                      <a:pt x="130" y="11"/>
                    </a:cubicBezTo>
                    <a:lnTo>
                      <a:pt x="131" y="11"/>
                    </a:lnTo>
                    <a:cubicBezTo>
                      <a:pt x="131" y="11"/>
                      <a:pt x="131" y="11"/>
                      <a:pt x="131" y="11"/>
                    </a:cubicBezTo>
                    <a:lnTo>
                      <a:pt x="130" y="11"/>
                    </a:lnTo>
                    <a:close/>
                    <a:moveTo>
                      <a:pt x="131" y="11"/>
                    </a:moveTo>
                    <a:lnTo>
                      <a:pt x="131" y="11"/>
                    </a:lnTo>
                    <a:lnTo>
                      <a:pt x="130" y="11"/>
                    </a:lnTo>
                    <a:lnTo>
                      <a:pt x="131" y="11"/>
                    </a:lnTo>
                    <a:close/>
                    <a:moveTo>
                      <a:pt x="130" y="11"/>
                    </a:moveTo>
                    <a:cubicBezTo>
                      <a:pt x="130" y="11"/>
                      <a:pt x="129" y="11"/>
                      <a:pt x="129" y="10"/>
                    </a:cubicBezTo>
                    <a:lnTo>
                      <a:pt x="131" y="10"/>
                    </a:lnTo>
                    <a:cubicBezTo>
                      <a:pt x="131" y="10"/>
                      <a:pt x="131" y="11"/>
                      <a:pt x="131" y="11"/>
                    </a:cubicBezTo>
                    <a:lnTo>
                      <a:pt x="130" y="11"/>
                    </a:lnTo>
                    <a:close/>
                    <a:moveTo>
                      <a:pt x="131" y="10"/>
                    </a:moveTo>
                    <a:lnTo>
                      <a:pt x="131" y="10"/>
                    </a:lnTo>
                    <a:lnTo>
                      <a:pt x="130" y="10"/>
                    </a:lnTo>
                    <a:lnTo>
                      <a:pt x="131" y="10"/>
                    </a:lnTo>
                    <a:close/>
                    <a:moveTo>
                      <a:pt x="129" y="10"/>
                    </a:moveTo>
                    <a:cubicBezTo>
                      <a:pt x="129" y="10"/>
                      <a:pt x="129" y="10"/>
                      <a:pt x="129" y="10"/>
                    </a:cubicBezTo>
                    <a:lnTo>
                      <a:pt x="130" y="9"/>
                    </a:lnTo>
                    <a:cubicBezTo>
                      <a:pt x="131" y="10"/>
                      <a:pt x="131" y="10"/>
                      <a:pt x="131" y="10"/>
                    </a:cubicBezTo>
                    <a:lnTo>
                      <a:pt x="129" y="10"/>
                    </a:lnTo>
                    <a:close/>
                    <a:moveTo>
                      <a:pt x="129" y="10"/>
                    </a:moveTo>
                    <a:cubicBezTo>
                      <a:pt x="129" y="9"/>
                      <a:pt x="128" y="9"/>
                      <a:pt x="127" y="9"/>
                    </a:cubicBezTo>
                    <a:lnTo>
                      <a:pt x="127" y="8"/>
                    </a:lnTo>
                    <a:cubicBezTo>
                      <a:pt x="128" y="8"/>
                      <a:pt x="130" y="8"/>
                      <a:pt x="130" y="9"/>
                    </a:cubicBezTo>
                    <a:lnTo>
                      <a:pt x="129" y="10"/>
                    </a:lnTo>
                    <a:close/>
                    <a:moveTo>
                      <a:pt x="127" y="9"/>
                    </a:moveTo>
                    <a:lnTo>
                      <a:pt x="127" y="9"/>
                    </a:lnTo>
                    <a:lnTo>
                      <a:pt x="127" y="8"/>
                    </a:lnTo>
                    <a:lnTo>
                      <a:pt x="127" y="9"/>
                    </a:lnTo>
                    <a:close/>
                    <a:moveTo>
                      <a:pt x="127" y="8"/>
                    </a:moveTo>
                    <a:lnTo>
                      <a:pt x="127" y="8"/>
                    </a:lnTo>
                    <a:close/>
                    <a:moveTo>
                      <a:pt x="127" y="9"/>
                    </a:moveTo>
                    <a:cubicBezTo>
                      <a:pt x="127" y="9"/>
                      <a:pt x="126" y="10"/>
                      <a:pt x="126" y="10"/>
                    </a:cubicBezTo>
                    <a:lnTo>
                      <a:pt x="125" y="9"/>
                    </a:lnTo>
                    <a:cubicBezTo>
                      <a:pt x="125" y="8"/>
                      <a:pt x="126" y="8"/>
                      <a:pt x="127" y="8"/>
                    </a:cubicBezTo>
                    <a:lnTo>
                      <a:pt x="127" y="9"/>
                    </a:lnTo>
                    <a:close/>
                    <a:moveTo>
                      <a:pt x="126" y="10"/>
                    </a:moveTo>
                    <a:cubicBezTo>
                      <a:pt x="126" y="10"/>
                      <a:pt x="125" y="11"/>
                      <a:pt x="125" y="11"/>
                    </a:cubicBezTo>
                    <a:lnTo>
                      <a:pt x="124" y="12"/>
                    </a:lnTo>
                    <a:cubicBezTo>
                      <a:pt x="124" y="11"/>
                      <a:pt x="124" y="10"/>
                      <a:pt x="125" y="9"/>
                    </a:cubicBezTo>
                    <a:lnTo>
                      <a:pt x="126" y="10"/>
                    </a:lnTo>
                    <a:close/>
                    <a:moveTo>
                      <a:pt x="124" y="12"/>
                    </a:moveTo>
                    <a:lnTo>
                      <a:pt x="124" y="12"/>
                    </a:lnTo>
                    <a:lnTo>
                      <a:pt x="125" y="11"/>
                    </a:lnTo>
                    <a:lnTo>
                      <a:pt x="124" y="12"/>
                    </a:lnTo>
                    <a:close/>
                    <a:moveTo>
                      <a:pt x="125" y="11"/>
                    </a:moveTo>
                    <a:lnTo>
                      <a:pt x="125" y="11"/>
                    </a:lnTo>
                    <a:lnTo>
                      <a:pt x="124" y="12"/>
                    </a:lnTo>
                    <a:lnTo>
                      <a:pt x="125" y="11"/>
                    </a:lnTo>
                    <a:close/>
                    <a:moveTo>
                      <a:pt x="125" y="11"/>
                    </a:moveTo>
                    <a:lnTo>
                      <a:pt x="125" y="11"/>
                    </a:lnTo>
                    <a:close/>
                    <a:moveTo>
                      <a:pt x="156" y="5"/>
                    </a:moveTo>
                    <a:lnTo>
                      <a:pt x="142" y="7"/>
                    </a:lnTo>
                    <a:lnTo>
                      <a:pt x="142" y="6"/>
                    </a:lnTo>
                    <a:lnTo>
                      <a:pt x="156" y="4"/>
                    </a:lnTo>
                    <a:lnTo>
                      <a:pt x="156" y="5"/>
                    </a:lnTo>
                    <a:close/>
                    <a:moveTo>
                      <a:pt x="122" y="15"/>
                    </a:moveTo>
                    <a:lnTo>
                      <a:pt x="105" y="39"/>
                    </a:lnTo>
                    <a:lnTo>
                      <a:pt x="104" y="38"/>
                    </a:lnTo>
                    <a:lnTo>
                      <a:pt x="120" y="14"/>
                    </a:lnTo>
                    <a:lnTo>
                      <a:pt x="122" y="15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1" name="Freeform 29"/>
              <p:cNvSpPr>
                <a:spLocks noEditPoints="1"/>
              </p:cNvSpPr>
              <p:nvPr/>
            </p:nvSpPr>
            <p:spPr bwMode="auto">
              <a:xfrm>
                <a:off x="4033" y="2718"/>
                <a:ext cx="412" cy="486"/>
              </a:xfrm>
              <a:custGeom>
                <a:avLst/>
                <a:gdLst>
                  <a:gd name="T0" fmla="*/ 56018 w 118"/>
                  <a:gd name="T1" fmla="*/ 814822 h 141"/>
                  <a:gd name="T2" fmla="*/ 404235 w 118"/>
                  <a:gd name="T3" fmla="*/ 590128 h 141"/>
                  <a:gd name="T4" fmla="*/ 442111 w 118"/>
                  <a:gd name="T5" fmla="*/ 642213 h 141"/>
                  <a:gd name="T6" fmla="*/ 436332 w 118"/>
                  <a:gd name="T7" fmla="*/ 699095 h 141"/>
                  <a:gd name="T8" fmla="*/ 556277 w 118"/>
                  <a:gd name="T9" fmla="*/ 623703 h 141"/>
                  <a:gd name="T10" fmla="*/ 581681 w 118"/>
                  <a:gd name="T11" fmla="*/ 566831 h 141"/>
                  <a:gd name="T12" fmla="*/ 530859 w 118"/>
                  <a:gd name="T13" fmla="*/ 496271 h 141"/>
                  <a:gd name="T14" fmla="*/ 601429 w 118"/>
                  <a:gd name="T15" fmla="*/ 387304 h 141"/>
                  <a:gd name="T16" fmla="*/ 588961 w 118"/>
                  <a:gd name="T17" fmla="*/ 243207 h 141"/>
                  <a:gd name="T18" fmla="*/ 746621 w 118"/>
                  <a:gd name="T19" fmla="*/ 0 h 141"/>
                  <a:gd name="T20" fmla="*/ 538135 w 118"/>
                  <a:gd name="T21" fmla="*/ 156099 h 141"/>
                  <a:gd name="T22" fmla="*/ 500210 w 118"/>
                  <a:gd name="T23" fmla="*/ 224694 h 141"/>
                  <a:gd name="T24" fmla="*/ 487312 w 118"/>
                  <a:gd name="T25" fmla="*/ 340579 h 141"/>
                  <a:gd name="T26" fmla="*/ 423983 w 118"/>
                  <a:gd name="T27" fmla="*/ 398889 h 141"/>
                  <a:gd name="T28" fmla="*/ 367843 w 118"/>
                  <a:gd name="T29" fmla="*/ 346921 h 141"/>
                  <a:gd name="T30" fmla="*/ 291567 w 118"/>
                  <a:gd name="T31" fmla="*/ 335219 h 141"/>
                  <a:gd name="T32" fmla="*/ 183239 w 118"/>
                  <a:gd name="T33" fmla="*/ 398889 h 141"/>
                  <a:gd name="T34" fmla="*/ 266159 w 118"/>
                  <a:gd name="T35" fmla="*/ 427673 h 141"/>
                  <a:gd name="T36" fmla="*/ 322215 w 118"/>
                  <a:gd name="T37" fmla="*/ 486531 h 141"/>
                  <a:gd name="T38" fmla="*/ 0 w 118"/>
                  <a:gd name="T39" fmla="*/ 647011 h 141"/>
                  <a:gd name="T40" fmla="*/ 56018 w 118"/>
                  <a:gd name="T41" fmla="*/ 814822 h 141"/>
                  <a:gd name="T42" fmla="*/ 88699 w 118"/>
                  <a:gd name="T43" fmla="*/ 768262 h 141"/>
                  <a:gd name="T44" fmla="*/ 43546 w 118"/>
                  <a:gd name="T45" fmla="*/ 659164 h 141"/>
                  <a:gd name="T46" fmla="*/ 114117 w 118"/>
                  <a:gd name="T47" fmla="*/ 727762 h 141"/>
                  <a:gd name="T48" fmla="*/ 284287 w 118"/>
                  <a:gd name="T49" fmla="*/ 600286 h 141"/>
                  <a:gd name="T50" fmla="*/ 94369 w 118"/>
                  <a:gd name="T51" fmla="*/ 687380 h 141"/>
                  <a:gd name="T52" fmla="*/ 266159 w 118"/>
                  <a:gd name="T53" fmla="*/ 590128 h 141"/>
                  <a:gd name="T54" fmla="*/ 81422 w 118"/>
                  <a:gd name="T55" fmla="*/ 642213 h 141"/>
                  <a:gd name="T56" fmla="*/ 258872 w 118"/>
                  <a:gd name="T57" fmla="*/ 571653 h 141"/>
                  <a:gd name="T58" fmla="*/ 373038 w 118"/>
                  <a:gd name="T59" fmla="*/ 555115 h 141"/>
                  <a:gd name="T60" fmla="*/ 500210 w 118"/>
                  <a:gd name="T61" fmla="*/ 456340 h 141"/>
                  <a:gd name="T62" fmla="*/ 367843 w 118"/>
                  <a:gd name="T63" fmla="*/ 520103 h 141"/>
                  <a:gd name="T64" fmla="*/ 480036 w 118"/>
                  <a:gd name="T65" fmla="*/ 427673 h 141"/>
                  <a:gd name="T66" fmla="*/ 347620 w 118"/>
                  <a:gd name="T67" fmla="*/ 491318 h 141"/>
                  <a:gd name="T68" fmla="*/ 467529 w 118"/>
                  <a:gd name="T69" fmla="*/ 422720 h 141"/>
                  <a:gd name="T70" fmla="*/ 518352 w 118"/>
                  <a:gd name="T71" fmla="*/ 363876 h 141"/>
                  <a:gd name="T72" fmla="*/ 538135 w 118"/>
                  <a:gd name="T73" fmla="*/ 231612 h 141"/>
                  <a:gd name="T74" fmla="*/ 626848 w 118"/>
                  <a:gd name="T75" fmla="*/ 143980 h 141"/>
                  <a:gd name="T76" fmla="*/ 682901 w 118"/>
                  <a:gd name="T77" fmla="*/ 68585 h 141"/>
                  <a:gd name="T78" fmla="*/ 487312 w 118"/>
                  <a:gd name="T79" fmla="*/ 642213 h 141"/>
                  <a:gd name="T80" fmla="*/ 538135 w 118"/>
                  <a:gd name="T81" fmla="*/ 607200 h 141"/>
                  <a:gd name="T82" fmla="*/ 442111 w 118"/>
                  <a:gd name="T83" fmla="*/ 571653 h 141"/>
                  <a:gd name="T84" fmla="*/ 480036 w 118"/>
                  <a:gd name="T85" fmla="*/ 607200 h 141"/>
                  <a:gd name="T86" fmla="*/ 505454 w 118"/>
                  <a:gd name="T87" fmla="*/ 531687 h 141"/>
                  <a:gd name="T88" fmla="*/ 538135 w 118"/>
                  <a:gd name="T89" fmla="*/ 571653 h 141"/>
                  <a:gd name="T90" fmla="*/ 253677 w 118"/>
                  <a:gd name="T91" fmla="*/ 380376 h 141"/>
                  <a:gd name="T92" fmla="*/ 297394 w 118"/>
                  <a:gd name="T93" fmla="*/ 392660 h 141"/>
                  <a:gd name="T94" fmla="*/ 291567 w 118"/>
                  <a:gd name="T95" fmla="*/ 352174 h 141"/>
                  <a:gd name="T96" fmla="*/ 329492 w 118"/>
                  <a:gd name="T97" fmla="*/ 363876 h 141"/>
                  <a:gd name="T98" fmla="*/ 316971 w 118"/>
                  <a:gd name="T99" fmla="*/ 415971 h 141"/>
                  <a:gd name="T100" fmla="*/ 354896 w 118"/>
                  <a:gd name="T101" fmla="*/ 456340 h 141"/>
                  <a:gd name="T102" fmla="*/ 347620 w 118"/>
                  <a:gd name="T103" fmla="*/ 392660 h 141"/>
                  <a:gd name="T104" fmla="*/ 386107 w 118"/>
                  <a:gd name="T105" fmla="*/ 427673 h 141"/>
                  <a:gd name="T106" fmla="*/ 543330 w 118"/>
                  <a:gd name="T107" fmla="*/ 207777 h 141"/>
                  <a:gd name="T108" fmla="*/ 568749 w 118"/>
                  <a:gd name="T109" fmla="*/ 207777 h 141"/>
                  <a:gd name="T110" fmla="*/ 576025 w 118"/>
                  <a:gd name="T111" fmla="*/ 184363 h 141"/>
                  <a:gd name="T112" fmla="*/ 550607 w 118"/>
                  <a:gd name="T113" fmla="*/ 184363 h 141"/>
                  <a:gd name="T114" fmla="*/ 543330 w 118"/>
                  <a:gd name="T115" fmla="*/ 207777 h 141"/>
                  <a:gd name="T116" fmla="*/ 682901 w 118"/>
                  <a:gd name="T117" fmla="*/ 68585 h 141"/>
                  <a:gd name="T118" fmla="*/ 614376 w 118"/>
                  <a:gd name="T119" fmla="*/ 127429 h 141"/>
                  <a:gd name="T120" fmla="*/ 538135 w 118"/>
                  <a:gd name="T121" fmla="*/ 236399 h 141"/>
                  <a:gd name="T122" fmla="*/ 543330 w 118"/>
                  <a:gd name="T123" fmla="*/ 404259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9" y="141"/>
                    </a:moveTo>
                    <a:lnTo>
                      <a:pt x="64" y="102"/>
                    </a:lnTo>
                    <a:lnTo>
                      <a:pt x="70" y="111"/>
                    </a:lnTo>
                    <a:lnTo>
                      <a:pt x="69" y="121"/>
                    </a:lnTo>
                    <a:lnTo>
                      <a:pt x="88" y="108"/>
                    </a:lnTo>
                    <a:lnTo>
                      <a:pt x="92" y="98"/>
                    </a:lnTo>
                    <a:lnTo>
                      <a:pt x="84" y="86"/>
                    </a:lnTo>
                    <a:cubicBezTo>
                      <a:pt x="84" y="86"/>
                      <a:pt x="94" y="76"/>
                      <a:pt x="95" y="67"/>
                    </a:cubicBezTo>
                    <a:cubicBezTo>
                      <a:pt x="96" y="58"/>
                      <a:pt x="91" y="47"/>
                      <a:pt x="93" y="42"/>
                    </a:cubicBezTo>
                    <a:cubicBezTo>
                      <a:pt x="96" y="37"/>
                      <a:pt x="118" y="0"/>
                      <a:pt x="118" y="0"/>
                    </a:cubicBezTo>
                    <a:lnTo>
                      <a:pt x="85" y="27"/>
                    </a:lnTo>
                    <a:cubicBezTo>
                      <a:pt x="81" y="31"/>
                      <a:pt x="79" y="35"/>
                      <a:pt x="79" y="39"/>
                    </a:cubicBezTo>
                    <a:cubicBezTo>
                      <a:pt x="78" y="45"/>
                      <a:pt x="79" y="57"/>
                      <a:pt x="77" y="59"/>
                    </a:cubicBezTo>
                    <a:cubicBezTo>
                      <a:pt x="74" y="63"/>
                      <a:pt x="67" y="69"/>
                      <a:pt x="67" y="69"/>
                    </a:cubicBezTo>
                    <a:lnTo>
                      <a:pt x="58" y="60"/>
                    </a:lnTo>
                    <a:lnTo>
                      <a:pt x="46" y="58"/>
                    </a:lnTo>
                    <a:lnTo>
                      <a:pt x="29" y="69"/>
                    </a:lnTo>
                    <a:lnTo>
                      <a:pt x="42" y="74"/>
                    </a:lnTo>
                    <a:lnTo>
                      <a:pt x="51" y="84"/>
                    </a:lnTo>
                    <a:lnTo>
                      <a:pt x="0" y="112"/>
                    </a:lnTo>
                    <a:lnTo>
                      <a:pt x="9" y="141"/>
                    </a:lnTo>
                    <a:close/>
                    <a:moveTo>
                      <a:pt x="14" y="133"/>
                    </a:moveTo>
                    <a:lnTo>
                      <a:pt x="7" y="114"/>
                    </a:lnTo>
                    <a:moveTo>
                      <a:pt x="18" y="126"/>
                    </a:moveTo>
                    <a:lnTo>
                      <a:pt x="45" y="104"/>
                    </a:lnTo>
                    <a:moveTo>
                      <a:pt x="15" y="119"/>
                    </a:moveTo>
                    <a:lnTo>
                      <a:pt x="42" y="102"/>
                    </a:lnTo>
                    <a:moveTo>
                      <a:pt x="13" y="111"/>
                    </a:moveTo>
                    <a:lnTo>
                      <a:pt x="41" y="99"/>
                    </a:lnTo>
                    <a:moveTo>
                      <a:pt x="59" y="96"/>
                    </a:moveTo>
                    <a:lnTo>
                      <a:pt x="79" y="79"/>
                    </a:lnTo>
                    <a:moveTo>
                      <a:pt x="58" y="90"/>
                    </a:moveTo>
                    <a:lnTo>
                      <a:pt x="76" y="74"/>
                    </a:lnTo>
                    <a:moveTo>
                      <a:pt x="55" y="85"/>
                    </a:moveTo>
                    <a:lnTo>
                      <a:pt x="74" y="73"/>
                    </a:lnTo>
                    <a:moveTo>
                      <a:pt x="82" y="63"/>
                    </a:moveTo>
                    <a:lnTo>
                      <a:pt x="85" y="40"/>
                    </a:lnTo>
                    <a:moveTo>
                      <a:pt x="99" y="25"/>
                    </a:moveTo>
                    <a:lnTo>
                      <a:pt x="108" y="12"/>
                    </a:lnTo>
                    <a:moveTo>
                      <a:pt x="77" y="111"/>
                    </a:moveTo>
                    <a:lnTo>
                      <a:pt x="85" y="105"/>
                    </a:lnTo>
                    <a:moveTo>
                      <a:pt x="70" y="99"/>
                    </a:moveTo>
                    <a:lnTo>
                      <a:pt x="76" y="105"/>
                    </a:lnTo>
                    <a:moveTo>
                      <a:pt x="80" y="92"/>
                    </a:moveTo>
                    <a:lnTo>
                      <a:pt x="85" y="99"/>
                    </a:lnTo>
                    <a:moveTo>
                      <a:pt x="40" y="66"/>
                    </a:moveTo>
                    <a:lnTo>
                      <a:pt x="47" y="68"/>
                    </a:lnTo>
                    <a:moveTo>
                      <a:pt x="46" y="61"/>
                    </a:moveTo>
                    <a:lnTo>
                      <a:pt x="52" y="63"/>
                    </a:lnTo>
                    <a:moveTo>
                      <a:pt x="50" y="72"/>
                    </a:moveTo>
                    <a:lnTo>
                      <a:pt x="56" y="79"/>
                    </a:lnTo>
                    <a:moveTo>
                      <a:pt x="55" y="68"/>
                    </a:moveTo>
                    <a:lnTo>
                      <a:pt x="61" y="74"/>
                    </a:lnTo>
                    <a:moveTo>
                      <a:pt x="86" y="36"/>
                    </a:moveTo>
                    <a:cubicBezTo>
                      <a:pt x="87" y="37"/>
                      <a:pt x="89" y="37"/>
                      <a:pt x="90" y="36"/>
                    </a:cubicBezTo>
                    <a:cubicBezTo>
                      <a:pt x="91" y="35"/>
                      <a:pt x="92" y="33"/>
                      <a:pt x="91" y="32"/>
                    </a:cubicBezTo>
                    <a:cubicBezTo>
                      <a:pt x="89" y="31"/>
                      <a:pt x="88" y="31"/>
                      <a:pt x="87" y="32"/>
                    </a:cubicBezTo>
                    <a:cubicBezTo>
                      <a:pt x="85" y="33"/>
                      <a:pt x="85" y="35"/>
                      <a:pt x="86" y="36"/>
                    </a:cubicBezTo>
                    <a:close/>
                    <a:moveTo>
                      <a:pt x="108" y="12"/>
                    </a:moveTo>
                    <a:lnTo>
                      <a:pt x="97" y="22"/>
                    </a:lnTo>
                    <a:moveTo>
                      <a:pt x="85" y="41"/>
                    </a:moveTo>
                    <a:lnTo>
                      <a:pt x="86" y="70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2" name="Freeform 30"/>
              <p:cNvSpPr>
                <a:spLocks noEditPoints="1"/>
              </p:cNvSpPr>
              <p:nvPr/>
            </p:nvSpPr>
            <p:spPr bwMode="auto">
              <a:xfrm>
                <a:off x="4033" y="2718"/>
                <a:ext cx="412" cy="486"/>
              </a:xfrm>
              <a:custGeom>
                <a:avLst/>
                <a:gdLst>
                  <a:gd name="T0" fmla="*/ 56018 w 118"/>
                  <a:gd name="T1" fmla="*/ 814822 h 141"/>
                  <a:gd name="T2" fmla="*/ 404235 w 118"/>
                  <a:gd name="T3" fmla="*/ 590128 h 141"/>
                  <a:gd name="T4" fmla="*/ 442111 w 118"/>
                  <a:gd name="T5" fmla="*/ 642213 h 141"/>
                  <a:gd name="T6" fmla="*/ 436332 w 118"/>
                  <a:gd name="T7" fmla="*/ 699095 h 141"/>
                  <a:gd name="T8" fmla="*/ 556277 w 118"/>
                  <a:gd name="T9" fmla="*/ 623703 h 141"/>
                  <a:gd name="T10" fmla="*/ 581681 w 118"/>
                  <a:gd name="T11" fmla="*/ 566831 h 141"/>
                  <a:gd name="T12" fmla="*/ 530859 w 118"/>
                  <a:gd name="T13" fmla="*/ 496271 h 141"/>
                  <a:gd name="T14" fmla="*/ 601429 w 118"/>
                  <a:gd name="T15" fmla="*/ 387304 h 141"/>
                  <a:gd name="T16" fmla="*/ 588961 w 118"/>
                  <a:gd name="T17" fmla="*/ 243207 h 141"/>
                  <a:gd name="T18" fmla="*/ 746621 w 118"/>
                  <a:gd name="T19" fmla="*/ 0 h 141"/>
                  <a:gd name="T20" fmla="*/ 538135 w 118"/>
                  <a:gd name="T21" fmla="*/ 156099 h 141"/>
                  <a:gd name="T22" fmla="*/ 500210 w 118"/>
                  <a:gd name="T23" fmla="*/ 224694 h 141"/>
                  <a:gd name="T24" fmla="*/ 487312 w 118"/>
                  <a:gd name="T25" fmla="*/ 340579 h 141"/>
                  <a:gd name="T26" fmla="*/ 423983 w 118"/>
                  <a:gd name="T27" fmla="*/ 398889 h 141"/>
                  <a:gd name="T28" fmla="*/ 367843 w 118"/>
                  <a:gd name="T29" fmla="*/ 346921 h 141"/>
                  <a:gd name="T30" fmla="*/ 291567 w 118"/>
                  <a:gd name="T31" fmla="*/ 335219 h 141"/>
                  <a:gd name="T32" fmla="*/ 183239 w 118"/>
                  <a:gd name="T33" fmla="*/ 398889 h 141"/>
                  <a:gd name="T34" fmla="*/ 266159 w 118"/>
                  <a:gd name="T35" fmla="*/ 427673 h 141"/>
                  <a:gd name="T36" fmla="*/ 322215 w 118"/>
                  <a:gd name="T37" fmla="*/ 486531 h 141"/>
                  <a:gd name="T38" fmla="*/ 0 w 118"/>
                  <a:gd name="T39" fmla="*/ 647011 h 141"/>
                  <a:gd name="T40" fmla="*/ 56018 w 118"/>
                  <a:gd name="T41" fmla="*/ 814822 h 141"/>
                  <a:gd name="T42" fmla="*/ 88699 w 118"/>
                  <a:gd name="T43" fmla="*/ 768262 h 141"/>
                  <a:gd name="T44" fmla="*/ 43546 w 118"/>
                  <a:gd name="T45" fmla="*/ 659164 h 141"/>
                  <a:gd name="T46" fmla="*/ 114117 w 118"/>
                  <a:gd name="T47" fmla="*/ 727762 h 141"/>
                  <a:gd name="T48" fmla="*/ 284287 w 118"/>
                  <a:gd name="T49" fmla="*/ 600286 h 141"/>
                  <a:gd name="T50" fmla="*/ 94369 w 118"/>
                  <a:gd name="T51" fmla="*/ 687380 h 141"/>
                  <a:gd name="T52" fmla="*/ 266159 w 118"/>
                  <a:gd name="T53" fmla="*/ 590128 h 141"/>
                  <a:gd name="T54" fmla="*/ 81422 w 118"/>
                  <a:gd name="T55" fmla="*/ 642213 h 141"/>
                  <a:gd name="T56" fmla="*/ 258872 w 118"/>
                  <a:gd name="T57" fmla="*/ 571653 h 141"/>
                  <a:gd name="T58" fmla="*/ 373038 w 118"/>
                  <a:gd name="T59" fmla="*/ 555115 h 141"/>
                  <a:gd name="T60" fmla="*/ 500210 w 118"/>
                  <a:gd name="T61" fmla="*/ 456340 h 141"/>
                  <a:gd name="T62" fmla="*/ 367843 w 118"/>
                  <a:gd name="T63" fmla="*/ 520103 h 141"/>
                  <a:gd name="T64" fmla="*/ 480036 w 118"/>
                  <a:gd name="T65" fmla="*/ 427673 h 141"/>
                  <a:gd name="T66" fmla="*/ 347620 w 118"/>
                  <a:gd name="T67" fmla="*/ 491318 h 141"/>
                  <a:gd name="T68" fmla="*/ 467529 w 118"/>
                  <a:gd name="T69" fmla="*/ 422720 h 141"/>
                  <a:gd name="T70" fmla="*/ 518352 w 118"/>
                  <a:gd name="T71" fmla="*/ 363876 h 141"/>
                  <a:gd name="T72" fmla="*/ 538135 w 118"/>
                  <a:gd name="T73" fmla="*/ 231612 h 141"/>
                  <a:gd name="T74" fmla="*/ 626848 w 118"/>
                  <a:gd name="T75" fmla="*/ 143980 h 141"/>
                  <a:gd name="T76" fmla="*/ 682901 w 118"/>
                  <a:gd name="T77" fmla="*/ 68585 h 141"/>
                  <a:gd name="T78" fmla="*/ 487312 w 118"/>
                  <a:gd name="T79" fmla="*/ 642213 h 141"/>
                  <a:gd name="T80" fmla="*/ 538135 w 118"/>
                  <a:gd name="T81" fmla="*/ 607200 h 141"/>
                  <a:gd name="T82" fmla="*/ 442111 w 118"/>
                  <a:gd name="T83" fmla="*/ 571653 h 141"/>
                  <a:gd name="T84" fmla="*/ 480036 w 118"/>
                  <a:gd name="T85" fmla="*/ 607200 h 141"/>
                  <a:gd name="T86" fmla="*/ 505454 w 118"/>
                  <a:gd name="T87" fmla="*/ 531687 h 141"/>
                  <a:gd name="T88" fmla="*/ 538135 w 118"/>
                  <a:gd name="T89" fmla="*/ 571653 h 141"/>
                  <a:gd name="T90" fmla="*/ 253677 w 118"/>
                  <a:gd name="T91" fmla="*/ 380376 h 141"/>
                  <a:gd name="T92" fmla="*/ 297394 w 118"/>
                  <a:gd name="T93" fmla="*/ 392660 h 141"/>
                  <a:gd name="T94" fmla="*/ 291567 w 118"/>
                  <a:gd name="T95" fmla="*/ 352174 h 141"/>
                  <a:gd name="T96" fmla="*/ 329492 w 118"/>
                  <a:gd name="T97" fmla="*/ 363876 h 141"/>
                  <a:gd name="T98" fmla="*/ 316971 w 118"/>
                  <a:gd name="T99" fmla="*/ 415971 h 141"/>
                  <a:gd name="T100" fmla="*/ 354896 w 118"/>
                  <a:gd name="T101" fmla="*/ 456340 h 141"/>
                  <a:gd name="T102" fmla="*/ 347620 w 118"/>
                  <a:gd name="T103" fmla="*/ 392660 h 141"/>
                  <a:gd name="T104" fmla="*/ 386107 w 118"/>
                  <a:gd name="T105" fmla="*/ 427673 h 141"/>
                  <a:gd name="T106" fmla="*/ 543330 w 118"/>
                  <a:gd name="T107" fmla="*/ 207777 h 141"/>
                  <a:gd name="T108" fmla="*/ 568749 w 118"/>
                  <a:gd name="T109" fmla="*/ 207777 h 141"/>
                  <a:gd name="T110" fmla="*/ 576025 w 118"/>
                  <a:gd name="T111" fmla="*/ 184363 h 141"/>
                  <a:gd name="T112" fmla="*/ 550607 w 118"/>
                  <a:gd name="T113" fmla="*/ 184363 h 141"/>
                  <a:gd name="T114" fmla="*/ 543330 w 118"/>
                  <a:gd name="T115" fmla="*/ 207777 h 141"/>
                  <a:gd name="T116" fmla="*/ 682901 w 118"/>
                  <a:gd name="T117" fmla="*/ 68585 h 141"/>
                  <a:gd name="T118" fmla="*/ 614376 w 118"/>
                  <a:gd name="T119" fmla="*/ 127429 h 141"/>
                  <a:gd name="T120" fmla="*/ 538135 w 118"/>
                  <a:gd name="T121" fmla="*/ 236399 h 141"/>
                  <a:gd name="T122" fmla="*/ 543330 w 118"/>
                  <a:gd name="T123" fmla="*/ 404259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9" y="141"/>
                    </a:moveTo>
                    <a:lnTo>
                      <a:pt x="64" y="102"/>
                    </a:lnTo>
                    <a:lnTo>
                      <a:pt x="70" y="111"/>
                    </a:lnTo>
                    <a:lnTo>
                      <a:pt x="69" y="121"/>
                    </a:lnTo>
                    <a:lnTo>
                      <a:pt x="88" y="108"/>
                    </a:lnTo>
                    <a:lnTo>
                      <a:pt x="92" y="98"/>
                    </a:lnTo>
                    <a:lnTo>
                      <a:pt x="84" y="86"/>
                    </a:lnTo>
                    <a:cubicBezTo>
                      <a:pt x="84" y="86"/>
                      <a:pt x="94" y="76"/>
                      <a:pt x="95" y="67"/>
                    </a:cubicBezTo>
                    <a:cubicBezTo>
                      <a:pt x="96" y="58"/>
                      <a:pt x="91" y="47"/>
                      <a:pt x="93" y="42"/>
                    </a:cubicBezTo>
                    <a:cubicBezTo>
                      <a:pt x="96" y="37"/>
                      <a:pt x="118" y="0"/>
                      <a:pt x="118" y="0"/>
                    </a:cubicBezTo>
                    <a:lnTo>
                      <a:pt x="85" y="27"/>
                    </a:lnTo>
                    <a:cubicBezTo>
                      <a:pt x="81" y="31"/>
                      <a:pt x="79" y="35"/>
                      <a:pt x="79" y="39"/>
                    </a:cubicBezTo>
                    <a:cubicBezTo>
                      <a:pt x="78" y="45"/>
                      <a:pt x="79" y="57"/>
                      <a:pt x="77" y="59"/>
                    </a:cubicBezTo>
                    <a:cubicBezTo>
                      <a:pt x="74" y="63"/>
                      <a:pt x="67" y="69"/>
                      <a:pt x="67" y="69"/>
                    </a:cubicBezTo>
                    <a:lnTo>
                      <a:pt x="58" y="60"/>
                    </a:lnTo>
                    <a:lnTo>
                      <a:pt x="46" y="58"/>
                    </a:lnTo>
                    <a:lnTo>
                      <a:pt x="29" y="69"/>
                    </a:lnTo>
                    <a:lnTo>
                      <a:pt x="42" y="74"/>
                    </a:lnTo>
                    <a:lnTo>
                      <a:pt x="51" y="84"/>
                    </a:lnTo>
                    <a:lnTo>
                      <a:pt x="0" y="112"/>
                    </a:lnTo>
                    <a:lnTo>
                      <a:pt x="9" y="141"/>
                    </a:lnTo>
                    <a:close/>
                    <a:moveTo>
                      <a:pt x="14" y="133"/>
                    </a:moveTo>
                    <a:lnTo>
                      <a:pt x="7" y="114"/>
                    </a:lnTo>
                    <a:moveTo>
                      <a:pt x="18" y="126"/>
                    </a:moveTo>
                    <a:lnTo>
                      <a:pt x="45" y="104"/>
                    </a:lnTo>
                    <a:moveTo>
                      <a:pt x="15" y="119"/>
                    </a:moveTo>
                    <a:lnTo>
                      <a:pt x="42" y="102"/>
                    </a:lnTo>
                    <a:moveTo>
                      <a:pt x="13" y="111"/>
                    </a:moveTo>
                    <a:lnTo>
                      <a:pt x="41" y="99"/>
                    </a:lnTo>
                    <a:moveTo>
                      <a:pt x="59" y="96"/>
                    </a:moveTo>
                    <a:lnTo>
                      <a:pt x="79" y="79"/>
                    </a:lnTo>
                    <a:moveTo>
                      <a:pt x="58" y="90"/>
                    </a:moveTo>
                    <a:lnTo>
                      <a:pt x="76" y="74"/>
                    </a:lnTo>
                    <a:moveTo>
                      <a:pt x="55" y="85"/>
                    </a:moveTo>
                    <a:lnTo>
                      <a:pt x="74" y="73"/>
                    </a:lnTo>
                    <a:moveTo>
                      <a:pt x="82" y="63"/>
                    </a:moveTo>
                    <a:lnTo>
                      <a:pt x="85" y="40"/>
                    </a:lnTo>
                    <a:moveTo>
                      <a:pt x="99" y="25"/>
                    </a:moveTo>
                    <a:lnTo>
                      <a:pt x="108" y="12"/>
                    </a:lnTo>
                    <a:moveTo>
                      <a:pt x="77" y="111"/>
                    </a:moveTo>
                    <a:lnTo>
                      <a:pt x="85" y="105"/>
                    </a:lnTo>
                    <a:moveTo>
                      <a:pt x="70" y="99"/>
                    </a:moveTo>
                    <a:lnTo>
                      <a:pt x="76" y="105"/>
                    </a:lnTo>
                    <a:moveTo>
                      <a:pt x="80" y="92"/>
                    </a:moveTo>
                    <a:lnTo>
                      <a:pt x="85" y="99"/>
                    </a:lnTo>
                    <a:moveTo>
                      <a:pt x="40" y="66"/>
                    </a:moveTo>
                    <a:lnTo>
                      <a:pt x="47" y="68"/>
                    </a:lnTo>
                    <a:moveTo>
                      <a:pt x="46" y="61"/>
                    </a:moveTo>
                    <a:lnTo>
                      <a:pt x="52" y="63"/>
                    </a:lnTo>
                    <a:moveTo>
                      <a:pt x="50" y="72"/>
                    </a:moveTo>
                    <a:lnTo>
                      <a:pt x="56" y="79"/>
                    </a:lnTo>
                    <a:moveTo>
                      <a:pt x="55" y="68"/>
                    </a:moveTo>
                    <a:lnTo>
                      <a:pt x="61" y="74"/>
                    </a:lnTo>
                    <a:moveTo>
                      <a:pt x="86" y="36"/>
                    </a:moveTo>
                    <a:cubicBezTo>
                      <a:pt x="87" y="37"/>
                      <a:pt x="89" y="37"/>
                      <a:pt x="90" y="36"/>
                    </a:cubicBezTo>
                    <a:cubicBezTo>
                      <a:pt x="91" y="35"/>
                      <a:pt x="92" y="33"/>
                      <a:pt x="91" y="32"/>
                    </a:cubicBezTo>
                    <a:cubicBezTo>
                      <a:pt x="89" y="31"/>
                      <a:pt x="88" y="31"/>
                      <a:pt x="87" y="32"/>
                    </a:cubicBezTo>
                    <a:cubicBezTo>
                      <a:pt x="85" y="33"/>
                      <a:pt x="85" y="35"/>
                      <a:pt x="86" y="36"/>
                    </a:cubicBezTo>
                    <a:close/>
                    <a:moveTo>
                      <a:pt x="108" y="12"/>
                    </a:moveTo>
                    <a:lnTo>
                      <a:pt x="97" y="22"/>
                    </a:lnTo>
                    <a:moveTo>
                      <a:pt x="85" y="41"/>
                    </a:moveTo>
                    <a:lnTo>
                      <a:pt x="86" y="70"/>
                    </a:lnTo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3" name="Freeform 31"/>
              <p:cNvSpPr>
                <a:spLocks noEditPoints="1"/>
              </p:cNvSpPr>
              <p:nvPr/>
            </p:nvSpPr>
            <p:spPr bwMode="auto">
              <a:xfrm>
                <a:off x="4438" y="2238"/>
                <a:ext cx="247" cy="615"/>
              </a:xfrm>
              <a:custGeom>
                <a:avLst/>
                <a:gdLst>
                  <a:gd name="T0" fmla="*/ 159489 w 71"/>
                  <a:gd name="T1" fmla="*/ 1046243 h 178"/>
                  <a:gd name="T2" fmla="*/ 296028 w 71"/>
                  <a:gd name="T3" fmla="*/ 675453 h 178"/>
                  <a:gd name="T4" fmla="*/ 358261 w 71"/>
                  <a:gd name="T5" fmla="*/ 694269 h 178"/>
                  <a:gd name="T6" fmla="*/ 388274 w 71"/>
                  <a:gd name="T7" fmla="*/ 746852 h 178"/>
                  <a:gd name="T8" fmla="*/ 437663 w 71"/>
                  <a:gd name="T9" fmla="*/ 617474 h 178"/>
                  <a:gd name="T10" fmla="*/ 419935 w 71"/>
                  <a:gd name="T11" fmla="*/ 557919 h 178"/>
                  <a:gd name="T12" fmla="*/ 333206 w 71"/>
                  <a:gd name="T13" fmla="*/ 523849 h 178"/>
                  <a:gd name="T14" fmla="*/ 321079 w 71"/>
                  <a:gd name="T15" fmla="*/ 399867 h 178"/>
                  <a:gd name="T16" fmla="*/ 221635 w 71"/>
                  <a:gd name="T17" fmla="*/ 282572 h 178"/>
                  <a:gd name="T18" fmla="*/ 191571 w 71"/>
                  <a:gd name="T19" fmla="*/ 0 h 178"/>
                  <a:gd name="T20" fmla="*/ 124377 w 71"/>
                  <a:gd name="T21" fmla="*/ 241698 h 178"/>
                  <a:gd name="T22" fmla="*/ 136504 w 71"/>
                  <a:gd name="T23" fmla="*/ 318072 h 178"/>
                  <a:gd name="T24" fmla="*/ 203904 w 71"/>
                  <a:gd name="T25" fmla="*/ 423372 h 178"/>
                  <a:gd name="T26" fmla="*/ 191571 w 71"/>
                  <a:gd name="T27" fmla="*/ 505167 h 178"/>
                  <a:gd name="T28" fmla="*/ 111609 w 71"/>
                  <a:gd name="T29" fmla="*/ 493327 h 178"/>
                  <a:gd name="T30" fmla="*/ 42310 w 71"/>
                  <a:gd name="T31" fmla="*/ 523849 h 178"/>
                  <a:gd name="T32" fmla="*/ 0 w 71"/>
                  <a:gd name="T33" fmla="*/ 641552 h 178"/>
                  <a:gd name="T34" fmla="*/ 86568 w 71"/>
                  <a:gd name="T35" fmla="*/ 610457 h 178"/>
                  <a:gd name="T36" fmla="*/ 166690 w 71"/>
                  <a:gd name="T37" fmla="*/ 629304 h 178"/>
                  <a:gd name="T38" fmla="*/ 12162 w 71"/>
                  <a:gd name="T39" fmla="*/ 940954 h 178"/>
                  <a:gd name="T40" fmla="*/ 159489 w 71"/>
                  <a:gd name="T41" fmla="*/ 1046243 h 178"/>
                  <a:gd name="T42" fmla="*/ 154392 w 71"/>
                  <a:gd name="T43" fmla="*/ 993540 h 178"/>
                  <a:gd name="T44" fmla="*/ 55067 w 71"/>
                  <a:gd name="T45" fmla="*/ 922141 h 178"/>
                  <a:gd name="T46" fmla="*/ 154392 w 71"/>
                  <a:gd name="T47" fmla="*/ 940954 h 178"/>
                  <a:gd name="T48" fmla="*/ 209459 w 71"/>
                  <a:gd name="T49" fmla="*/ 751841 h 178"/>
                  <a:gd name="T50" fmla="*/ 117175 w 71"/>
                  <a:gd name="T51" fmla="*/ 922141 h 178"/>
                  <a:gd name="T52" fmla="*/ 191571 w 71"/>
                  <a:gd name="T53" fmla="*/ 746852 h 178"/>
                  <a:gd name="T54" fmla="*/ 74396 w 71"/>
                  <a:gd name="T55" fmla="*/ 888202 h 178"/>
                  <a:gd name="T56" fmla="*/ 171651 w 71"/>
                  <a:gd name="T57" fmla="*/ 735022 h 178"/>
                  <a:gd name="T58" fmla="*/ 253245 w 71"/>
                  <a:gd name="T59" fmla="*/ 658216 h 178"/>
                  <a:gd name="T60" fmla="*/ 283866 w 71"/>
                  <a:gd name="T61" fmla="*/ 512008 h 178"/>
                  <a:gd name="T62" fmla="*/ 221635 w 71"/>
                  <a:gd name="T63" fmla="*/ 641552 h 178"/>
                  <a:gd name="T64" fmla="*/ 253245 w 71"/>
                  <a:gd name="T65" fmla="*/ 500164 h 178"/>
                  <a:gd name="T66" fmla="*/ 184408 w 71"/>
                  <a:gd name="T67" fmla="*/ 622871 h 178"/>
                  <a:gd name="T68" fmla="*/ 233930 w 71"/>
                  <a:gd name="T69" fmla="*/ 500164 h 178"/>
                  <a:gd name="T70" fmla="*/ 241082 w 71"/>
                  <a:gd name="T71" fmla="*/ 423372 h 178"/>
                  <a:gd name="T72" fmla="*/ 178852 w 71"/>
                  <a:gd name="T73" fmla="*/ 306242 h 178"/>
                  <a:gd name="T74" fmla="*/ 191571 w 71"/>
                  <a:gd name="T75" fmla="*/ 189102 h 178"/>
                  <a:gd name="T76" fmla="*/ 191571 w 71"/>
                  <a:gd name="T77" fmla="*/ 88636 h 178"/>
                  <a:gd name="T78" fmla="*/ 388274 w 71"/>
                  <a:gd name="T79" fmla="*/ 670060 h 178"/>
                  <a:gd name="T80" fmla="*/ 407637 w 71"/>
                  <a:gd name="T81" fmla="*/ 610457 h 178"/>
                  <a:gd name="T82" fmla="*/ 313881 w 71"/>
                  <a:gd name="T83" fmla="*/ 634711 h 178"/>
                  <a:gd name="T84" fmla="*/ 370423 w 71"/>
                  <a:gd name="T85" fmla="*/ 641552 h 178"/>
                  <a:gd name="T86" fmla="*/ 345539 w 71"/>
                  <a:gd name="T87" fmla="*/ 569715 h 178"/>
                  <a:gd name="T88" fmla="*/ 388274 w 71"/>
                  <a:gd name="T89" fmla="*/ 581959 h 178"/>
                  <a:gd name="T90" fmla="*/ 42310 w 71"/>
                  <a:gd name="T91" fmla="*/ 581959 h 178"/>
                  <a:gd name="T92" fmla="*/ 86568 w 71"/>
                  <a:gd name="T93" fmla="*/ 569715 h 178"/>
                  <a:gd name="T94" fmla="*/ 55067 w 71"/>
                  <a:gd name="T95" fmla="*/ 541086 h 178"/>
                  <a:gd name="T96" fmla="*/ 92294 w 71"/>
                  <a:gd name="T97" fmla="*/ 529246 h 178"/>
                  <a:gd name="T98" fmla="*/ 117175 w 71"/>
                  <a:gd name="T99" fmla="*/ 581959 h 178"/>
                  <a:gd name="T100" fmla="*/ 171651 w 71"/>
                  <a:gd name="T101" fmla="*/ 593789 h 178"/>
                  <a:gd name="T102" fmla="*/ 124377 w 71"/>
                  <a:gd name="T103" fmla="*/ 541086 h 178"/>
                  <a:gd name="T104" fmla="*/ 178852 w 71"/>
                  <a:gd name="T105" fmla="*/ 552916 h 178"/>
                  <a:gd name="T106" fmla="*/ 166690 w 71"/>
                  <a:gd name="T107" fmla="*/ 282572 h 178"/>
                  <a:gd name="T108" fmla="*/ 184408 w 71"/>
                  <a:gd name="T109" fmla="*/ 270310 h 178"/>
                  <a:gd name="T110" fmla="*/ 171651 w 71"/>
                  <a:gd name="T111" fmla="*/ 246688 h 178"/>
                  <a:gd name="T112" fmla="*/ 154392 w 71"/>
                  <a:gd name="T113" fmla="*/ 258480 h 178"/>
                  <a:gd name="T114" fmla="*/ 166690 w 71"/>
                  <a:gd name="T115" fmla="*/ 282572 h 178"/>
                  <a:gd name="T116" fmla="*/ 184408 w 71"/>
                  <a:gd name="T117" fmla="*/ 93504 h 178"/>
                  <a:gd name="T118" fmla="*/ 171651 w 71"/>
                  <a:gd name="T119" fmla="*/ 176685 h 178"/>
                  <a:gd name="T120" fmla="*/ 178852 w 71"/>
                  <a:gd name="T121" fmla="*/ 306242 h 178"/>
                  <a:gd name="T122" fmla="*/ 283866 w 71"/>
                  <a:gd name="T123" fmla="*/ 440609 h 1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178"/>
                  <a:gd name="T188" fmla="*/ 71 w 71"/>
                  <a:gd name="T189" fmla="*/ 178 h 1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178">
                    <a:moveTo>
                      <a:pt x="26" y="178"/>
                    </a:moveTo>
                    <a:lnTo>
                      <a:pt x="48" y="115"/>
                    </a:lnTo>
                    <a:lnTo>
                      <a:pt x="58" y="118"/>
                    </a:lnTo>
                    <a:lnTo>
                      <a:pt x="63" y="127"/>
                    </a:lnTo>
                    <a:lnTo>
                      <a:pt x="71" y="105"/>
                    </a:lnTo>
                    <a:lnTo>
                      <a:pt x="68" y="95"/>
                    </a:lnTo>
                    <a:lnTo>
                      <a:pt x="54" y="89"/>
                    </a:lnTo>
                    <a:cubicBezTo>
                      <a:pt x="54" y="89"/>
                      <a:pt x="57" y="75"/>
                      <a:pt x="52" y="68"/>
                    </a:cubicBezTo>
                    <a:cubicBezTo>
                      <a:pt x="48" y="60"/>
                      <a:pt x="38" y="54"/>
                      <a:pt x="36" y="48"/>
                    </a:cubicBezTo>
                    <a:cubicBezTo>
                      <a:pt x="35" y="43"/>
                      <a:pt x="31" y="0"/>
                      <a:pt x="31" y="0"/>
                    </a:cubicBezTo>
                    <a:lnTo>
                      <a:pt x="20" y="41"/>
                    </a:lnTo>
                    <a:cubicBezTo>
                      <a:pt x="20" y="47"/>
                      <a:pt x="20" y="51"/>
                      <a:pt x="22" y="54"/>
                    </a:cubicBezTo>
                    <a:cubicBezTo>
                      <a:pt x="26" y="60"/>
                      <a:pt x="33" y="69"/>
                      <a:pt x="33" y="72"/>
                    </a:cubicBezTo>
                    <a:cubicBezTo>
                      <a:pt x="33" y="77"/>
                      <a:pt x="31" y="86"/>
                      <a:pt x="31" y="86"/>
                    </a:cubicBezTo>
                    <a:lnTo>
                      <a:pt x="18" y="84"/>
                    </a:lnTo>
                    <a:lnTo>
                      <a:pt x="7" y="89"/>
                    </a:lnTo>
                    <a:lnTo>
                      <a:pt x="0" y="109"/>
                    </a:lnTo>
                    <a:lnTo>
                      <a:pt x="14" y="104"/>
                    </a:lnTo>
                    <a:lnTo>
                      <a:pt x="27" y="107"/>
                    </a:lnTo>
                    <a:lnTo>
                      <a:pt x="2" y="160"/>
                    </a:lnTo>
                    <a:lnTo>
                      <a:pt x="26" y="178"/>
                    </a:lnTo>
                    <a:close/>
                    <a:moveTo>
                      <a:pt x="25" y="169"/>
                    </a:moveTo>
                    <a:lnTo>
                      <a:pt x="9" y="157"/>
                    </a:lnTo>
                    <a:moveTo>
                      <a:pt x="25" y="160"/>
                    </a:moveTo>
                    <a:lnTo>
                      <a:pt x="34" y="128"/>
                    </a:lnTo>
                    <a:moveTo>
                      <a:pt x="19" y="157"/>
                    </a:moveTo>
                    <a:lnTo>
                      <a:pt x="31" y="127"/>
                    </a:lnTo>
                    <a:moveTo>
                      <a:pt x="12" y="151"/>
                    </a:moveTo>
                    <a:lnTo>
                      <a:pt x="28" y="125"/>
                    </a:lnTo>
                    <a:moveTo>
                      <a:pt x="41" y="112"/>
                    </a:moveTo>
                    <a:lnTo>
                      <a:pt x="46" y="87"/>
                    </a:lnTo>
                    <a:moveTo>
                      <a:pt x="36" y="109"/>
                    </a:moveTo>
                    <a:lnTo>
                      <a:pt x="41" y="85"/>
                    </a:lnTo>
                    <a:moveTo>
                      <a:pt x="30" y="106"/>
                    </a:moveTo>
                    <a:lnTo>
                      <a:pt x="38" y="85"/>
                    </a:lnTo>
                    <a:moveTo>
                      <a:pt x="39" y="72"/>
                    </a:moveTo>
                    <a:lnTo>
                      <a:pt x="29" y="52"/>
                    </a:lnTo>
                    <a:moveTo>
                      <a:pt x="31" y="32"/>
                    </a:moveTo>
                    <a:lnTo>
                      <a:pt x="31" y="15"/>
                    </a:lnTo>
                    <a:moveTo>
                      <a:pt x="63" y="114"/>
                    </a:moveTo>
                    <a:lnTo>
                      <a:pt x="66" y="104"/>
                    </a:lnTo>
                    <a:moveTo>
                      <a:pt x="51" y="108"/>
                    </a:moveTo>
                    <a:lnTo>
                      <a:pt x="60" y="109"/>
                    </a:lnTo>
                    <a:moveTo>
                      <a:pt x="56" y="97"/>
                    </a:moveTo>
                    <a:lnTo>
                      <a:pt x="63" y="99"/>
                    </a:lnTo>
                    <a:moveTo>
                      <a:pt x="7" y="99"/>
                    </a:moveTo>
                    <a:lnTo>
                      <a:pt x="14" y="97"/>
                    </a:lnTo>
                    <a:moveTo>
                      <a:pt x="9" y="92"/>
                    </a:moveTo>
                    <a:lnTo>
                      <a:pt x="15" y="90"/>
                    </a:lnTo>
                    <a:moveTo>
                      <a:pt x="19" y="99"/>
                    </a:moveTo>
                    <a:lnTo>
                      <a:pt x="28" y="101"/>
                    </a:lnTo>
                    <a:moveTo>
                      <a:pt x="20" y="92"/>
                    </a:moveTo>
                    <a:lnTo>
                      <a:pt x="29" y="94"/>
                    </a:lnTo>
                    <a:moveTo>
                      <a:pt x="27" y="48"/>
                    </a:moveTo>
                    <a:cubicBezTo>
                      <a:pt x="29" y="48"/>
                      <a:pt x="30" y="47"/>
                      <a:pt x="30" y="46"/>
                    </a:cubicBezTo>
                    <a:cubicBezTo>
                      <a:pt x="31" y="44"/>
                      <a:pt x="30" y="43"/>
                      <a:pt x="28" y="42"/>
                    </a:cubicBezTo>
                    <a:cubicBezTo>
                      <a:pt x="27" y="42"/>
                      <a:pt x="25" y="43"/>
                      <a:pt x="25" y="44"/>
                    </a:cubicBezTo>
                    <a:cubicBezTo>
                      <a:pt x="25" y="46"/>
                      <a:pt x="26" y="47"/>
                      <a:pt x="27" y="48"/>
                    </a:cubicBezTo>
                    <a:close/>
                    <a:moveTo>
                      <a:pt x="30" y="16"/>
                    </a:moveTo>
                    <a:lnTo>
                      <a:pt x="28" y="30"/>
                    </a:lnTo>
                    <a:moveTo>
                      <a:pt x="29" y="52"/>
                    </a:moveTo>
                    <a:lnTo>
                      <a:pt x="46" y="75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4" name="Freeform 32"/>
              <p:cNvSpPr>
                <a:spLocks noEditPoints="1"/>
              </p:cNvSpPr>
              <p:nvPr/>
            </p:nvSpPr>
            <p:spPr bwMode="auto">
              <a:xfrm>
                <a:off x="4434" y="2238"/>
                <a:ext cx="255" cy="618"/>
              </a:xfrm>
              <a:custGeom>
                <a:avLst/>
                <a:gdLst>
                  <a:gd name="T0" fmla="*/ 310433 w 73"/>
                  <a:gd name="T1" fmla="*/ 667095 h 179"/>
                  <a:gd name="T2" fmla="*/ 310433 w 73"/>
                  <a:gd name="T3" fmla="*/ 672494 h 179"/>
                  <a:gd name="T4" fmla="*/ 412429 w 73"/>
                  <a:gd name="T5" fmla="*/ 741666 h 179"/>
                  <a:gd name="T6" fmla="*/ 406756 w 73"/>
                  <a:gd name="T7" fmla="*/ 741666 h 179"/>
                  <a:gd name="T8" fmla="*/ 463363 w 73"/>
                  <a:gd name="T9" fmla="*/ 614672 h 179"/>
                  <a:gd name="T10" fmla="*/ 463363 w 73"/>
                  <a:gd name="T11" fmla="*/ 614672 h 179"/>
                  <a:gd name="T12" fmla="*/ 432246 w 73"/>
                  <a:gd name="T13" fmla="*/ 555240 h 179"/>
                  <a:gd name="T14" fmla="*/ 349004 w 73"/>
                  <a:gd name="T15" fmla="*/ 520014 h 179"/>
                  <a:gd name="T16" fmla="*/ 349004 w 73"/>
                  <a:gd name="T17" fmla="*/ 520014 h 179"/>
                  <a:gd name="T18" fmla="*/ 284982 w 73"/>
                  <a:gd name="T19" fmla="*/ 345400 h 179"/>
                  <a:gd name="T20" fmla="*/ 292275 w 73"/>
                  <a:gd name="T21" fmla="*/ 339023 h 179"/>
                  <a:gd name="T22" fmla="*/ 203396 w 73"/>
                  <a:gd name="T23" fmla="*/ 0 h 179"/>
                  <a:gd name="T24" fmla="*/ 209023 w 73"/>
                  <a:gd name="T25" fmla="*/ 4982 h 179"/>
                  <a:gd name="T26" fmla="*/ 132649 w 73"/>
                  <a:gd name="T27" fmla="*/ 240423 h 179"/>
                  <a:gd name="T28" fmla="*/ 152294 w 73"/>
                  <a:gd name="T29" fmla="*/ 314994 h 179"/>
                  <a:gd name="T30" fmla="*/ 145182 w 73"/>
                  <a:gd name="T31" fmla="*/ 321823 h 179"/>
                  <a:gd name="T32" fmla="*/ 221553 w 73"/>
                  <a:gd name="T33" fmla="*/ 421866 h 179"/>
                  <a:gd name="T34" fmla="*/ 216355 w 73"/>
                  <a:gd name="T35" fmla="*/ 421866 h 179"/>
                  <a:gd name="T36" fmla="*/ 203396 w 73"/>
                  <a:gd name="T37" fmla="*/ 508252 h 179"/>
                  <a:gd name="T38" fmla="*/ 120154 w 73"/>
                  <a:gd name="T39" fmla="*/ 491037 h 179"/>
                  <a:gd name="T40" fmla="*/ 43598 w 73"/>
                  <a:gd name="T41" fmla="*/ 520014 h 179"/>
                  <a:gd name="T42" fmla="*/ 43598 w 73"/>
                  <a:gd name="T43" fmla="*/ 520014 h 179"/>
                  <a:gd name="T44" fmla="*/ 5198 w 73"/>
                  <a:gd name="T45" fmla="*/ 631824 h 179"/>
                  <a:gd name="T46" fmla="*/ 94713 w 73"/>
                  <a:gd name="T47" fmla="*/ 607839 h 179"/>
                  <a:gd name="T48" fmla="*/ 177906 w 73"/>
                  <a:gd name="T49" fmla="*/ 620058 h 179"/>
                  <a:gd name="T50" fmla="*/ 18157 w 73"/>
                  <a:gd name="T51" fmla="*/ 934920 h 179"/>
                  <a:gd name="T52" fmla="*/ 18157 w 73"/>
                  <a:gd name="T53" fmla="*/ 941884 h 179"/>
                  <a:gd name="T54" fmla="*/ 177906 w 73"/>
                  <a:gd name="T55" fmla="*/ 1046861 h 179"/>
                  <a:gd name="T56" fmla="*/ 170623 w 73"/>
                  <a:gd name="T57" fmla="*/ 982088 h 179"/>
                  <a:gd name="T58" fmla="*/ 120154 w 73"/>
                  <a:gd name="T59" fmla="*/ 917841 h 179"/>
                  <a:gd name="T60" fmla="*/ 183579 w 73"/>
                  <a:gd name="T61" fmla="*/ 731463 h 179"/>
                  <a:gd name="T62" fmla="*/ 260135 w 73"/>
                  <a:gd name="T63" fmla="*/ 655411 h 179"/>
                  <a:gd name="T64" fmla="*/ 247008 w 73"/>
                  <a:gd name="T65" fmla="*/ 496437 h 179"/>
                  <a:gd name="T66" fmla="*/ 260135 w 73"/>
                  <a:gd name="T67" fmla="*/ 415037 h 179"/>
                  <a:gd name="T68" fmla="*/ 406756 w 73"/>
                  <a:gd name="T69" fmla="*/ 667095 h 179"/>
                  <a:gd name="T70" fmla="*/ 381742 w 73"/>
                  <a:gd name="T71" fmla="*/ 643635 h 179"/>
                  <a:gd name="T72" fmla="*/ 361489 w 73"/>
                  <a:gd name="T73" fmla="*/ 560674 h 179"/>
                  <a:gd name="T74" fmla="*/ 94713 w 73"/>
                  <a:gd name="T75" fmla="*/ 520014 h 179"/>
                  <a:gd name="T76" fmla="*/ 127451 w 73"/>
                  <a:gd name="T77" fmla="*/ 579280 h 179"/>
                  <a:gd name="T78" fmla="*/ 177906 w 73"/>
                  <a:gd name="T79" fmla="*/ 274206 h 179"/>
                  <a:gd name="T80" fmla="*/ 177906 w 73"/>
                  <a:gd name="T81" fmla="*/ 281035 h 179"/>
                  <a:gd name="T82" fmla="*/ 183579 w 73"/>
                  <a:gd name="T83" fmla="*/ 274206 h 179"/>
                  <a:gd name="T84" fmla="*/ 183579 w 73"/>
                  <a:gd name="T85" fmla="*/ 286017 h 179"/>
                  <a:gd name="T86" fmla="*/ 196064 w 73"/>
                  <a:gd name="T87" fmla="*/ 262439 h 179"/>
                  <a:gd name="T88" fmla="*/ 196064 w 73"/>
                  <a:gd name="T89" fmla="*/ 269268 h 179"/>
                  <a:gd name="T90" fmla="*/ 190866 w 73"/>
                  <a:gd name="T91" fmla="*/ 257575 h 179"/>
                  <a:gd name="T92" fmla="*/ 183579 w 73"/>
                  <a:gd name="T93" fmla="*/ 245812 h 179"/>
                  <a:gd name="T94" fmla="*/ 183579 w 73"/>
                  <a:gd name="T95" fmla="*/ 250628 h 179"/>
                  <a:gd name="T96" fmla="*/ 183579 w 73"/>
                  <a:gd name="T97" fmla="*/ 240423 h 179"/>
                  <a:gd name="T98" fmla="*/ 183579 w 73"/>
                  <a:gd name="T99" fmla="*/ 250628 h 179"/>
                  <a:gd name="T100" fmla="*/ 183579 w 73"/>
                  <a:gd name="T101" fmla="*/ 240423 h 179"/>
                  <a:gd name="T102" fmla="*/ 170623 w 73"/>
                  <a:gd name="T103" fmla="*/ 262439 h 179"/>
                  <a:gd name="T104" fmla="*/ 158138 w 73"/>
                  <a:gd name="T105" fmla="*/ 257575 h 179"/>
                  <a:gd name="T106" fmla="*/ 170623 w 73"/>
                  <a:gd name="T107" fmla="*/ 269268 h 179"/>
                  <a:gd name="T108" fmla="*/ 170623 w 73"/>
                  <a:gd name="T109" fmla="*/ 269268 h 179"/>
                  <a:gd name="T110" fmla="*/ 177906 w 73"/>
                  <a:gd name="T111" fmla="*/ 281035 h 179"/>
                  <a:gd name="T112" fmla="*/ 203396 w 73"/>
                  <a:gd name="T113" fmla="*/ 93214 h 179"/>
                  <a:gd name="T114" fmla="*/ 298074 w 73"/>
                  <a:gd name="T115" fmla="*/ 444004 h 1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"/>
                  <a:gd name="T175" fmla="*/ 0 h 179"/>
                  <a:gd name="T176" fmla="*/ 73 w 73"/>
                  <a:gd name="T177" fmla="*/ 179 h 1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" h="179">
                    <a:moveTo>
                      <a:pt x="27" y="178"/>
                    </a:moveTo>
                    <a:lnTo>
                      <a:pt x="48" y="114"/>
                    </a:lnTo>
                    <a:lnTo>
                      <a:pt x="50" y="115"/>
                    </a:lnTo>
                    <a:lnTo>
                      <a:pt x="28" y="178"/>
                    </a:lnTo>
                    <a:lnTo>
                      <a:pt x="27" y="178"/>
                    </a:lnTo>
                    <a:close/>
                    <a:moveTo>
                      <a:pt x="48" y="114"/>
                    </a:moveTo>
                    <a:lnTo>
                      <a:pt x="49" y="114"/>
                    </a:lnTo>
                    <a:lnTo>
                      <a:pt x="49" y="115"/>
                    </a:lnTo>
                    <a:lnTo>
                      <a:pt x="48" y="114"/>
                    </a:lnTo>
                    <a:close/>
                    <a:moveTo>
                      <a:pt x="49" y="114"/>
                    </a:moveTo>
                    <a:lnTo>
                      <a:pt x="59" y="117"/>
                    </a:lnTo>
                    <a:lnTo>
                      <a:pt x="59" y="119"/>
                    </a:lnTo>
                    <a:lnTo>
                      <a:pt x="49" y="115"/>
                    </a:lnTo>
                    <a:lnTo>
                      <a:pt x="49" y="114"/>
                    </a:lnTo>
                    <a:close/>
                    <a:moveTo>
                      <a:pt x="59" y="117"/>
                    </a:moveTo>
                    <a:lnTo>
                      <a:pt x="59" y="118"/>
                    </a:lnTo>
                    <a:lnTo>
                      <a:pt x="59" y="117"/>
                    </a:lnTo>
                    <a:close/>
                    <a:moveTo>
                      <a:pt x="59" y="118"/>
                    </a:moveTo>
                    <a:lnTo>
                      <a:pt x="65" y="127"/>
                    </a:lnTo>
                    <a:lnTo>
                      <a:pt x="63" y="128"/>
                    </a:lnTo>
                    <a:lnTo>
                      <a:pt x="58" y="118"/>
                    </a:lnTo>
                    <a:lnTo>
                      <a:pt x="59" y="118"/>
                    </a:lnTo>
                    <a:close/>
                    <a:moveTo>
                      <a:pt x="65" y="127"/>
                    </a:moveTo>
                    <a:lnTo>
                      <a:pt x="64" y="129"/>
                    </a:lnTo>
                    <a:lnTo>
                      <a:pt x="63" y="128"/>
                    </a:lnTo>
                    <a:lnTo>
                      <a:pt x="64" y="127"/>
                    </a:lnTo>
                    <a:lnTo>
                      <a:pt x="65" y="127"/>
                    </a:lnTo>
                    <a:close/>
                    <a:moveTo>
                      <a:pt x="63" y="127"/>
                    </a:moveTo>
                    <a:lnTo>
                      <a:pt x="71" y="105"/>
                    </a:lnTo>
                    <a:lnTo>
                      <a:pt x="73" y="105"/>
                    </a:lnTo>
                    <a:lnTo>
                      <a:pt x="65" y="127"/>
                    </a:lnTo>
                    <a:lnTo>
                      <a:pt x="63" y="127"/>
                    </a:lnTo>
                    <a:close/>
                    <a:moveTo>
                      <a:pt x="73" y="105"/>
                    </a:moveTo>
                    <a:lnTo>
                      <a:pt x="73" y="105"/>
                    </a:lnTo>
                    <a:lnTo>
                      <a:pt x="72" y="105"/>
                    </a:lnTo>
                    <a:lnTo>
                      <a:pt x="73" y="105"/>
                    </a:lnTo>
                    <a:close/>
                    <a:moveTo>
                      <a:pt x="71" y="105"/>
                    </a:moveTo>
                    <a:lnTo>
                      <a:pt x="68" y="95"/>
                    </a:lnTo>
                    <a:lnTo>
                      <a:pt x="69" y="94"/>
                    </a:lnTo>
                    <a:lnTo>
                      <a:pt x="73" y="105"/>
                    </a:lnTo>
                    <a:lnTo>
                      <a:pt x="71" y="105"/>
                    </a:lnTo>
                    <a:close/>
                    <a:moveTo>
                      <a:pt x="69" y="94"/>
                    </a:moveTo>
                    <a:lnTo>
                      <a:pt x="69" y="94"/>
                    </a:lnTo>
                    <a:lnTo>
                      <a:pt x="69" y="95"/>
                    </a:lnTo>
                    <a:lnTo>
                      <a:pt x="69" y="94"/>
                    </a:lnTo>
                    <a:close/>
                    <a:moveTo>
                      <a:pt x="68" y="95"/>
                    </a:moveTo>
                    <a:lnTo>
                      <a:pt x="55" y="90"/>
                    </a:lnTo>
                    <a:lnTo>
                      <a:pt x="55" y="89"/>
                    </a:lnTo>
                    <a:lnTo>
                      <a:pt x="69" y="94"/>
                    </a:lnTo>
                    <a:lnTo>
                      <a:pt x="68" y="95"/>
                    </a:lnTo>
                    <a:close/>
                    <a:moveTo>
                      <a:pt x="55" y="90"/>
                    </a:moveTo>
                    <a:lnTo>
                      <a:pt x="54" y="90"/>
                    </a:lnTo>
                    <a:lnTo>
                      <a:pt x="55" y="89"/>
                    </a:lnTo>
                    <a:lnTo>
                      <a:pt x="55" y="90"/>
                    </a:lnTo>
                    <a:close/>
                    <a:moveTo>
                      <a:pt x="55" y="89"/>
                    </a:moveTo>
                    <a:cubicBezTo>
                      <a:pt x="55" y="89"/>
                      <a:pt x="57" y="76"/>
                      <a:pt x="53" y="68"/>
                    </a:cubicBezTo>
                    <a:lnTo>
                      <a:pt x="54" y="68"/>
                    </a:lnTo>
                    <a:cubicBezTo>
                      <a:pt x="59" y="75"/>
                      <a:pt x="56" y="89"/>
                      <a:pt x="56" y="89"/>
                    </a:cubicBezTo>
                    <a:lnTo>
                      <a:pt x="55" y="89"/>
                    </a:lnTo>
                    <a:close/>
                    <a:moveTo>
                      <a:pt x="53" y="68"/>
                    </a:moveTo>
                    <a:lnTo>
                      <a:pt x="53" y="68"/>
                    </a:lnTo>
                    <a:lnTo>
                      <a:pt x="54" y="68"/>
                    </a:lnTo>
                    <a:lnTo>
                      <a:pt x="53" y="68"/>
                    </a:lnTo>
                    <a:close/>
                    <a:moveTo>
                      <a:pt x="53" y="68"/>
                    </a:moveTo>
                    <a:cubicBezTo>
                      <a:pt x="51" y="65"/>
                      <a:pt x="48" y="62"/>
                      <a:pt x="45" y="59"/>
                    </a:cubicBezTo>
                    <a:lnTo>
                      <a:pt x="46" y="58"/>
                    </a:lnTo>
                    <a:cubicBezTo>
                      <a:pt x="49" y="61"/>
                      <a:pt x="52" y="64"/>
                      <a:pt x="54" y="68"/>
                    </a:cubicBezTo>
                    <a:lnTo>
                      <a:pt x="53" y="68"/>
                    </a:lnTo>
                    <a:close/>
                    <a:moveTo>
                      <a:pt x="45" y="59"/>
                    </a:moveTo>
                    <a:cubicBezTo>
                      <a:pt x="41" y="55"/>
                      <a:pt x="37" y="52"/>
                      <a:pt x="37" y="49"/>
                    </a:cubicBezTo>
                    <a:lnTo>
                      <a:pt x="38" y="48"/>
                    </a:lnTo>
                    <a:cubicBezTo>
                      <a:pt x="39" y="51"/>
                      <a:pt x="42" y="54"/>
                      <a:pt x="46" y="58"/>
                    </a:cubicBezTo>
                    <a:lnTo>
                      <a:pt x="45" y="59"/>
                    </a:lnTo>
                    <a:close/>
                    <a:moveTo>
                      <a:pt x="37" y="49"/>
                    </a:moveTo>
                    <a:cubicBezTo>
                      <a:pt x="35" y="43"/>
                      <a:pt x="32" y="1"/>
                      <a:pt x="32" y="1"/>
                    </a:cubicBezTo>
                    <a:lnTo>
                      <a:pt x="33" y="0"/>
                    </a:lnTo>
                    <a:cubicBezTo>
                      <a:pt x="33" y="0"/>
                      <a:pt x="37" y="43"/>
                      <a:pt x="38" y="48"/>
                    </a:cubicBezTo>
                    <a:lnTo>
                      <a:pt x="37" y="49"/>
                    </a:lnTo>
                    <a:close/>
                    <a:moveTo>
                      <a:pt x="32" y="0"/>
                    </a:moveTo>
                    <a:lnTo>
                      <a:pt x="33" y="0"/>
                    </a:lnTo>
                    <a:lnTo>
                      <a:pt x="32" y="0"/>
                    </a:lnTo>
                    <a:close/>
                    <a:moveTo>
                      <a:pt x="33" y="1"/>
                    </a:moveTo>
                    <a:lnTo>
                      <a:pt x="22" y="41"/>
                    </a:lnTo>
                    <a:lnTo>
                      <a:pt x="21" y="41"/>
                    </a:lnTo>
                    <a:lnTo>
                      <a:pt x="32" y="0"/>
                    </a:lnTo>
                    <a:lnTo>
                      <a:pt x="33" y="1"/>
                    </a:lnTo>
                    <a:close/>
                    <a:moveTo>
                      <a:pt x="21" y="41"/>
                    </a:moveTo>
                    <a:lnTo>
                      <a:pt x="21" y="41"/>
                    </a:lnTo>
                    <a:close/>
                    <a:moveTo>
                      <a:pt x="22" y="41"/>
                    </a:moveTo>
                    <a:cubicBezTo>
                      <a:pt x="22" y="44"/>
                      <a:pt x="22" y="46"/>
                      <a:pt x="22" y="49"/>
                    </a:cubicBezTo>
                    <a:lnTo>
                      <a:pt x="21" y="49"/>
                    </a:lnTo>
                    <a:cubicBezTo>
                      <a:pt x="20" y="46"/>
                      <a:pt x="20" y="44"/>
                      <a:pt x="21" y="41"/>
                    </a:cubicBezTo>
                    <a:lnTo>
                      <a:pt x="22" y="41"/>
                    </a:lnTo>
                    <a:close/>
                    <a:moveTo>
                      <a:pt x="22" y="49"/>
                    </a:moveTo>
                    <a:cubicBezTo>
                      <a:pt x="22" y="51"/>
                      <a:pt x="23" y="53"/>
                      <a:pt x="24" y="54"/>
                    </a:cubicBezTo>
                    <a:lnTo>
                      <a:pt x="23" y="55"/>
                    </a:lnTo>
                    <a:cubicBezTo>
                      <a:pt x="22" y="53"/>
                      <a:pt x="21" y="51"/>
                      <a:pt x="21" y="49"/>
                    </a:cubicBezTo>
                    <a:lnTo>
                      <a:pt x="22" y="49"/>
                    </a:lnTo>
                    <a:close/>
                    <a:moveTo>
                      <a:pt x="24" y="54"/>
                    </a:moveTo>
                    <a:cubicBezTo>
                      <a:pt x="24" y="54"/>
                      <a:pt x="24" y="54"/>
                      <a:pt x="24" y="54"/>
                    </a:cubicBezTo>
                    <a:lnTo>
                      <a:pt x="23" y="55"/>
                    </a:lnTo>
                    <a:cubicBezTo>
                      <a:pt x="23" y="55"/>
                      <a:pt x="23" y="55"/>
                      <a:pt x="23" y="55"/>
                    </a:cubicBezTo>
                    <a:lnTo>
                      <a:pt x="24" y="54"/>
                    </a:lnTo>
                    <a:close/>
                    <a:moveTo>
                      <a:pt x="23" y="55"/>
                    </a:moveTo>
                    <a:lnTo>
                      <a:pt x="23" y="55"/>
                    </a:lnTo>
                    <a:close/>
                    <a:moveTo>
                      <a:pt x="24" y="54"/>
                    </a:moveTo>
                    <a:cubicBezTo>
                      <a:pt x="25" y="55"/>
                      <a:pt x="26" y="57"/>
                      <a:pt x="27" y="58"/>
                    </a:cubicBezTo>
                    <a:lnTo>
                      <a:pt x="26" y="59"/>
                    </a:lnTo>
                    <a:cubicBezTo>
                      <a:pt x="25" y="58"/>
                      <a:pt x="24" y="56"/>
                      <a:pt x="23" y="55"/>
                    </a:cubicBezTo>
                    <a:lnTo>
                      <a:pt x="24" y="54"/>
                    </a:lnTo>
                    <a:close/>
                    <a:moveTo>
                      <a:pt x="27" y="58"/>
                    </a:moveTo>
                    <a:cubicBezTo>
                      <a:pt x="30" y="63"/>
                      <a:pt x="35" y="69"/>
                      <a:pt x="35" y="72"/>
                    </a:cubicBezTo>
                    <a:lnTo>
                      <a:pt x="34" y="72"/>
                    </a:lnTo>
                    <a:cubicBezTo>
                      <a:pt x="34" y="70"/>
                      <a:pt x="29" y="64"/>
                      <a:pt x="26" y="59"/>
                    </a:cubicBezTo>
                    <a:lnTo>
                      <a:pt x="27" y="58"/>
                    </a:lnTo>
                    <a:close/>
                    <a:moveTo>
                      <a:pt x="35" y="72"/>
                    </a:moveTo>
                    <a:cubicBezTo>
                      <a:pt x="35" y="77"/>
                      <a:pt x="33" y="86"/>
                      <a:pt x="33" y="86"/>
                    </a:cubicBezTo>
                    <a:lnTo>
                      <a:pt x="31" y="86"/>
                    </a:lnTo>
                    <a:cubicBezTo>
                      <a:pt x="31" y="86"/>
                      <a:pt x="34" y="76"/>
                      <a:pt x="34" y="72"/>
                    </a:cubicBezTo>
                    <a:lnTo>
                      <a:pt x="35" y="72"/>
                    </a:lnTo>
                    <a:close/>
                    <a:moveTo>
                      <a:pt x="33" y="86"/>
                    </a:moveTo>
                    <a:lnTo>
                      <a:pt x="32" y="87"/>
                    </a:lnTo>
                    <a:lnTo>
                      <a:pt x="32" y="86"/>
                    </a:lnTo>
                    <a:lnTo>
                      <a:pt x="33" y="86"/>
                    </a:lnTo>
                    <a:close/>
                    <a:moveTo>
                      <a:pt x="32" y="87"/>
                    </a:moveTo>
                    <a:lnTo>
                      <a:pt x="19" y="84"/>
                    </a:lnTo>
                    <a:lnTo>
                      <a:pt x="19" y="83"/>
                    </a:lnTo>
                    <a:lnTo>
                      <a:pt x="32" y="85"/>
                    </a:lnTo>
                    <a:lnTo>
                      <a:pt x="32" y="87"/>
                    </a:lnTo>
                    <a:close/>
                    <a:moveTo>
                      <a:pt x="19" y="83"/>
                    </a:moveTo>
                    <a:lnTo>
                      <a:pt x="19" y="83"/>
                    </a:lnTo>
                    <a:lnTo>
                      <a:pt x="19" y="84"/>
                    </a:lnTo>
                    <a:lnTo>
                      <a:pt x="19" y="83"/>
                    </a:lnTo>
                    <a:close/>
                    <a:moveTo>
                      <a:pt x="20" y="84"/>
                    </a:moveTo>
                    <a:lnTo>
                      <a:pt x="8" y="90"/>
                    </a:lnTo>
                    <a:lnTo>
                      <a:pt x="8" y="89"/>
                    </a:lnTo>
                    <a:lnTo>
                      <a:pt x="19" y="83"/>
                    </a:lnTo>
                    <a:lnTo>
                      <a:pt x="20" y="84"/>
                    </a:lnTo>
                    <a:close/>
                    <a:moveTo>
                      <a:pt x="7" y="89"/>
                    </a:moveTo>
                    <a:lnTo>
                      <a:pt x="8" y="89"/>
                    </a:lnTo>
                    <a:lnTo>
                      <a:pt x="7" y="89"/>
                    </a:lnTo>
                    <a:close/>
                    <a:moveTo>
                      <a:pt x="9" y="90"/>
                    </a:moveTo>
                    <a:lnTo>
                      <a:pt x="2" y="109"/>
                    </a:lnTo>
                    <a:lnTo>
                      <a:pt x="1" y="108"/>
                    </a:lnTo>
                    <a:lnTo>
                      <a:pt x="7" y="89"/>
                    </a:lnTo>
                    <a:lnTo>
                      <a:pt x="9" y="90"/>
                    </a:lnTo>
                    <a:close/>
                    <a:moveTo>
                      <a:pt x="2" y="109"/>
                    </a:moveTo>
                    <a:lnTo>
                      <a:pt x="0" y="110"/>
                    </a:lnTo>
                    <a:lnTo>
                      <a:pt x="1" y="108"/>
                    </a:lnTo>
                    <a:lnTo>
                      <a:pt x="1" y="109"/>
                    </a:lnTo>
                    <a:lnTo>
                      <a:pt x="2" y="109"/>
                    </a:lnTo>
                    <a:close/>
                    <a:moveTo>
                      <a:pt x="1" y="108"/>
                    </a:moveTo>
                    <a:lnTo>
                      <a:pt x="14" y="103"/>
                    </a:lnTo>
                    <a:lnTo>
                      <a:pt x="15" y="105"/>
                    </a:lnTo>
                    <a:lnTo>
                      <a:pt x="2" y="109"/>
                    </a:lnTo>
                    <a:lnTo>
                      <a:pt x="1" y="108"/>
                    </a:lnTo>
                    <a:close/>
                    <a:moveTo>
                      <a:pt x="14" y="103"/>
                    </a:moveTo>
                    <a:lnTo>
                      <a:pt x="15" y="103"/>
                    </a:lnTo>
                    <a:lnTo>
                      <a:pt x="15" y="104"/>
                    </a:lnTo>
                    <a:lnTo>
                      <a:pt x="14" y="103"/>
                    </a:lnTo>
                    <a:close/>
                    <a:moveTo>
                      <a:pt x="15" y="103"/>
                    </a:moveTo>
                    <a:lnTo>
                      <a:pt x="28" y="106"/>
                    </a:lnTo>
                    <a:lnTo>
                      <a:pt x="28" y="108"/>
                    </a:lnTo>
                    <a:lnTo>
                      <a:pt x="14" y="105"/>
                    </a:lnTo>
                    <a:lnTo>
                      <a:pt x="15" y="103"/>
                    </a:lnTo>
                    <a:close/>
                    <a:moveTo>
                      <a:pt x="28" y="106"/>
                    </a:moveTo>
                    <a:lnTo>
                      <a:pt x="29" y="107"/>
                    </a:lnTo>
                    <a:lnTo>
                      <a:pt x="28" y="107"/>
                    </a:lnTo>
                    <a:lnTo>
                      <a:pt x="28" y="106"/>
                    </a:lnTo>
                    <a:close/>
                    <a:moveTo>
                      <a:pt x="29" y="107"/>
                    </a:moveTo>
                    <a:lnTo>
                      <a:pt x="4" y="161"/>
                    </a:lnTo>
                    <a:lnTo>
                      <a:pt x="3" y="160"/>
                    </a:lnTo>
                    <a:lnTo>
                      <a:pt x="27" y="107"/>
                    </a:lnTo>
                    <a:lnTo>
                      <a:pt x="29" y="107"/>
                    </a:lnTo>
                    <a:close/>
                    <a:moveTo>
                      <a:pt x="3" y="161"/>
                    </a:moveTo>
                    <a:lnTo>
                      <a:pt x="2" y="161"/>
                    </a:lnTo>
                    <a:lnTo>
                      <a:pt x="3" y="160"/>
                    </a:lnTo>
                    <a:lnTo>
                      <a:pt x="3" y="161"/>
                    </a:lnTo>
                    <a:close/>
                    <a:moveTo>
                      <a:pt x="4" y="160"/>
                    </a:moveTo>
                    <a:lnTo>
                      <a:pt x="28" y="177"/>
                    </a:lnTo>
                    <a:lnTo>
                      <a:pt x="27" y="178"/>
                    </a:lnTo>
                    <a:lnTo>
                      <a:pt x="3" y="161"/>
                    </a:lnTo>
                    <a:lnTo>
                      <a:pt x="4" y="160"/>
                    </a:lnTo>
                    <a:close/>
                    <a:moveTo>
                      <a:pt x="28" y="178"/>
                    </a:moveTo>
                    <a:lnTo>
                      <a:pt x="28" y="179"/>
                    </a:lnTo>
                    <a:lnTo>
                      <a:pt x="27" y="178"/>
                    </a:lnTo>
                    <a:lnTo>
                      <a:pt x="28" y="178"/>
                    </a:lnTo>
                    <a:close/>
                    <a:moveTo>
                      <a:pt x="26" y="170"/>
                    </a:moveTo>
                    <a:lnTo>
                      <a:pt x="9" y="158"/>
                    </a:lnTo>
                    <a:lnTo>
                      <a:pt x="10" y="157"/>
                    </a:lnTo>
                    <a:lnTo>
                      <a:pt x="27" y="168"/>
                    </a:lnTo>
                    <a:lnTo>
                      <a:pt x="26" y="170"/>
                    </a:lnTo>
                    <a:close/>
                    <a:moveTo>
                      <a:pt x="25" y="160"/>
                    </a:moveTo>
                    <a:lnTo>
                      <a:pt x="34" y="128"/>
                    </a:lnTo>
                    <a:lnTo>
                      <a:pt x="35" y="128"/>
                    </a:lnTo>
                    <a:lnTo>
                      <a:pt x="27" y="161"/>
                    </a:lnTo>
                    <a:lnTo>
                      <a:pt x="25" y="160"/>
                    </a:lnTo>
                    <a:close/>
                    <a:moveTo>
                      <a:pt x="19" y="157"/>
                    </a:moveTo>
                    <a:lnTo>
                      <a:pt x="31" y="127"/>
                    </a:lnTo>
                    <a:lnTo>
                      <a:pt x="32" y="127"/>
                    </a:lnTo>
                    <a:lnTo>
                      <a:pt x="20" y="157"/>
                    </a:lnTo>
                    <a:lnTo>
                      <a:pt x="19" y="157"/>
                    </a:lnTo>
                    <a:close/>
                    <a:moveTo>
                      <a:pt x="12" y="151"/>
                    </a:moveTo>
                    <a:lnTo>
                      <a:pt x="28" y="125"/>
                    </a:lnTo>
                    <a:lnTo>
                      <a:pt x="29" y="125"/>
                    </a:lnTo>
                    <a:lnTo>
                      <a:pt x="14" y="152"/>
                    </a:lnTo>
                    <a:lnTo>
                      <a:pt x="12" y="151"/>
                    </a:lnTo>
                    <a:close/>
                    <a:moveTo>
                      <a:pt x="41" y="112"/>
                    </a:moveTo>
                    <a:lnTo>
                      <a:pt x="47" y="87"/>
                    </a:lnTo>
                    <a:lnTo>
                      <a:pt x="48" y="87"/>
                    </a:lnTo>
                    <a:lnTo>
                      <a:pt x="42" y="113"/>
                    </a:lnTo>
                    <a:lnTo>
                      <a:pt x="41" y="112"/>
                    </a:lnTo>
                    <a:close/>
                    <a:moveTo>
                      <a:pt x="36" y="108"/>
                    </a:moveTo>
                    <a:lnTo>
                      <a:pt x="41" y="85"/>
                    </a:lnTo>
                    <a:lnTo>
                      <a:pt x="43" y="85"/>
                    </a:lnTo>
                    <a:lnTo>
                      <a:pt x="38" y="109"/>
                    </a:lnTo>
                    <a:lnTo>
                      <a:pt x="36" y="108"/>
                    </a:lnTo>
                    <a:close/>
                    <a:moveTo>
                      <a:pt x="31" y="106"/>
                    </a:moveTo>
                    <a:lnTo>
                      <a:pt x="39" y="85"/>
                    </a:lnTo>
                    <a:lnTo>
                      <a:pt x="40" y="85"/>
                    </a:lnTo>
                    <a:lnTo>
                      <a:pt x="32" y="107"/>
                    </a:lnTo>
                    <a:lnTo>
                      <a:pt x="31" y="106"/>
                    </a:lnTo>
                    <a:close/>
                    <a:moveTo>
                      <a:pt x="40" y="72"/>
                    </a:moveTo>
                    <a:lnTo>
                      <a:pt x="29" y="53"/>
                    </a:lnTo>
                    <a:lnTo>
                      <a:pt x="30" y="52"/>
                    </a:lnTo>
                    <a:lnTo>
                      <a:pt x="41" y="71"/>
                    </a:lnTo>
                    <a:lnTo>
                      <a:pt x="40" y="72"/>
                    </a:lnTo>
                    <a:close/>
                    <a:moveTo>
                      <a:pt x="31" y="32"/>
                    </a:moveTo>
                    <a:lnTo>
                      <a:pt x="31" y="15"/>
                    </a:lnTo>
                    <a:lnTo>
                      <a:pt x="32" y="15"/>
                    </a:lnTo>
                    <a:lnTo>
                      <a:pt x="32" y="32"/>
                    </a:lnTo>
                    <a:lnTo>
                      <a:pt x="31" y="32"/>
                    </a:lnTo>
                    <a:close/>
                    <a:moveTo>
                      <a:pt x="64" y="114"/>
                    </a:moveTo>
                    <a:lnTo>
                      <a:pt x="67" y="104"/>
                    </a:lnTo>
                    <a:lnTo>
                      <a:pt x="68" y="104"/>
                    </a:lnTo>
                    <a:lnTo>
                      <a:pt x="65" y="114"/>
                    </a:lnTo>
                    <a:lnTo>
                      <a:pt x="64" y="114"/>
                    </a:lnTo>
                    <a:close/>
                    <a:moveTo>
                      <a:pt x="52" y="107"/>
                    </a:moveTo>
                    <a:lnTo>
                      <a:pt x="61" y="108"/>
                    </a:lnTo>
                    <a:lnTo>
                      <a:pt x="60" y="110"/>
                    </a:lnTo>
                    <a:lnTo>
                      <a:pt x="52" y="109"/>
                    </a:lnTo>
                    <a:lnTo>
                      <a:pt x="52" y="107"/>
                    </a:lnTo>
                    <a:close/>
                    <a:moveTo>
                      <a:pt x="57" y="96"/>
                    </a:moveTo>
                    <a:lnTo>
                      <a:pt x="65" y="99"/>
                    </a:lnTo>
                    <a:lnTo>
                      <a:pt x="64" y="100"/>
                    </a:lnTo>
                    <a:lnTo>
                      <a:pt x="56" y="98"/>
                    </a:lnTo>
                    <a:lnTo>
                      <a:pt x="57" y="96"/>
                    </a:lnTo>
                    <a:close/>
                    <a:moveTo>
                      <a:pt x="8" y="99"/>
                    </a:moveTo>
                    <a:lnTo>
                      <a:pt x="14" y="96"/>
                    </a:lnTo>
                    <a:lnTo>
                      <a:pt x="15" y="97"/>
                    </a:lnTo>
                    <a:lnTo>
                      <a:pt x="8" y="100"/>
                    </a:lnTo>
                    <a:lnTo>
                      <a:pt x="8" y="99"/>
                    </a:lnTo>
                    <a:close/>
                    <a:moveTo>
                      <a:pt x="10" y="91"/>
                    </a:moveTo>
                    <a:lnTo>
                      <a:pt x="15" y="89"/>
                    </a:lnTo>
                    <a:lnTo>
                      <a:pt x="16" y="90"/>
                    </a:lnTo>
                    <a:lnTo>
                      <a:pt x="10" y="93"/>
                    </a:lnTo>
                    <a:lnTo>
                      <a:pt x="10" y="91"/>
                    </a:lnTo>
                    <a:close/>
                    <a:moveTo>
                      <a:pt x="20" y="98"/>
                    </a:moveTo>
                    <a:lnTo>
                      <a:pt x="29" y="100"/>
                    </a:lnTo>
                    <a:lnTo>
                      <a:pt x="29" y="101"/>
                    </a:lnTo>
                    <a:lnTo>
                      <a:pt x="20" y="99"/>
                    </a:lnTo>
                    <a:lnTo>
                      <a:pt x="20" y="98"/>
                    </a:lnTo>
                    <a:close/>
                    <a:moveTo>
                      <a:pt x="21" y="91"/>
                    </a:moveTo>
                    <a:lnTo>
                      <a:pt x="31" y="93"/>
                    </a:lnTo>
                    <a:lnTo>
                      <a:pt x="30" y="94"/>
                    </a:lnTo>
                    <a:lnTo>
                      <a:pt x="21" y="93"/>
                    </a:lnTo>
                    <a:lnTo>
                      <a:pt x="21" y="91"/>
                    </a:lnTo>
                    <a:close/>
                    <a:moveTo>
                      <a:pt x="28" y="47"/>
                    </a:moveTo>
                    <a:lnTo>
                      <a:pt x="28" y="47"/>
                    </a:lnTo>
                    <a:lnTo>
                      <a:pt x="28" y="49"/>
                    </a:lnTo>
                    <a:lnTo>
                      <a:pt x="28" y="47"/>
                    </a:lnTo>
                    <a:close/>
                    <a:moveTo>
                      <a:pt x="28" y="49"/>
                    </a:moveTo>
                    <a:lnTo>
                      <a:pt x="28" y="49"/>
                    </a:lnTo>
                    <a:lnTo>
                      <a:pt x="28" y="48"/>
                    </a:lnTo>
                    <a:lnTo>
                      <a:pt x="28" y="49"/>
                    </a:lnTo>
                    <a:close/>
                    <a:moveTo>
                      <a:pt x="28" y="47"/>
                    </a:moveTo>
                    <a:cubicBezTo>
                      <a:pt x="28" y="47"/>
                      <a:pt x="29" y="47"/>
                      <a:pt x="29" y="47"/>
                    </a:cubicBezTo>
                    <a:lnTo>
                      <a:pt x="29" y="49"/>
                    </a:lnTo>
                    <a:cubicBezTo>
                      <a:pt x="28" y="49"/>
                      <a:pt x="28" y="49"/>
                      <a:pt x="28" y="49"/>
                    </a:cubicBezTo>
                    <a:lnTo>
                      <a:pt x="28" y="47"/>
                    </a:lnTo>
                    <a:close/>
                    <a:moveTo>
                      <a:pt x="29" y="47"/>
                    </a:moveTo>
                    <a:lnTo>
                      <a:pt x="29" y="47"/>
                    </a:lnTo>
                    <a:lnTo>
                      <a:pt x="29" y="48"/>
                    </a:lnTo>
                    <a:lnTo>
                      <a:pt x="29" y="47"/>
                    </a:lnTo>
                    <a:close/>
                    <a:moveTo>
                      <a:pt x="29" y="47"/>
                    </a:moveTo>
                    <a:cubicBezTo>
                      <a:pt x="29" y="47"/>
                      <a:pt x="29" y="47"/>
                      <a:pt x="29" y="47"/>
                    </a:cubicBezTo>
                    <a:lnTo>
                      <a:pt x="30" y="48"/>
                    </a:lnTo>
                    <a:cubicBezTo>
                      <a:pt x="29" y="49"/>
                      <a:pt x="29" y="49"/>
                      <a:pt x="29" y="49"/>
                    </a:cubicBezTo>
                    <a:lnTo>
                      <a:pt x="29" y="47"/>
                    </a:lnTo>
                    <a:close/>
                    <a:moveTo>
                      <a:pt x="29" y="47"/>
                    </a:moveTo>
                    <a:cubicBezTo>
                      <a:pt x="30" y="47"/>
                      <a:pt x="31" y="46"/>
                      <a:pt x="31" y="45"/>
                    </a:cubicBezTo>
                    <a:lnTo>
                      <a:pt x="32" y="46"/>
                    </a:lnTo>
                    <a:cubicBezTo>
                      <a:pt x="32" y="47"/>
                      <a:pt x="31" y="48"/>
                      <a:pt x="30" y="48"/>
                    </a:cubicBezTo>
                    <a:lnTo>
                      <a:pt x="29" y="47"/>
                    </a:lnTo>
                    <a:close/>
                    <a:moveTo>
                      <a:pt x="31" y="45"/>
                    </a:moveTo>
                    <a:lnTo>
                      <a:pt x="31" y="45"/>
                    </a:lnTo>
                    <a:lnTo>
                      <a:pt x="32" y="46"/>
                    </a:lnTo>
                    <a:lnTo>
                      <a:pt x="31" y="45"/>
                    </a:lnTo>
                    <a:close/>
                    <a:moveTo>
                      <a:pt x="32" y="46"/>
                    </a:moveTo>
                    <a:lnTo>
                      <a:pt x="32" y="46"/>
                    </a:lnTo>
                    <a:lnTo>
                      <a:pt x="31" y="46"/>
                    </a:lnTo>
                    <a:lnTo>
                      <a:pt x="32" y="46"/>
                    </a:lnTo>
                    <a:close/>
                    <a:moveTo>
                      <a:pt x="31" y="45"/>
                    </a:moveTo>
                    <a:cubicBezTo>
                      <a:pt x="31" y="45"/>
                      <a:pt x="31" y="44"/>
                      <a:pt x="30" y="44"/>
                    </a:cubicBezTo>
                    <a:lnTo>
                      <a:pt x="32" y="43"/>
                    </a:lnTo>
                    <a:cubicBezTo>
                      <a:pt x="32" y="44"/>
                      <a:pt x="32" y="45"/>
                      <a:pt x="32" y="46"/>
                    </a:cubicBezTo>
                    <a:lnTo>
                      <a:pt x="31" y="45"/>
                    </a:lnTo>
                    <a:close/>
                    <a:moveTo>
                      <a:pt x="30" y="44"/>
                    </a:moveTo>
                    <a:cubicBezTo>
                      <a:pt x="30" y="43"/>
                      <a:pt x="30" y="43"/>
                      <a:pt x="29" y="43"/>
                    </a:cubicBezTo>
                    <a:lnTo>
                      <a:pt x="29" y="41"/>
                    </a:lnTo>
                    <a:cubicBezTo>
                      <a:pt x="30" y="42"/>
                      <a:pt x="31" y="42"/>
                      <a:pt x="32" y="43"/>
                    </a:cubicBezTo>
                    <a:lnTo>
                      <a:pt x="30" y="44"/>
                    </a:lnTo>
                    <a:close/>
                    <a:moveTo>
                      <a:pt x="29" y="43"/>
                    </a:moveTo>
                    <a:lnTo>
                      <a:pt x="29" y="43"/>
                    </a:lnTo>
                    <a:lnTo>
                      <a:pt x="29" y="42"/>
                    </a:lnTo>
                    <a:lnTo>
                      <a:pt x="29" y="43"/>
                    </a:lnTo>
                    <a:close/>
                    <a:moveTo>
                      <a:pt x="29" y="43"/>
                    </a:moveTo>
                    <a:cubicBezTo>
                      <a:pt x="29" y="43"/>
                      <a:pt x="29" y="43"/>
                      <a:pt x="29" y="43"/>
                    </a:cubicBezTo>
                    <a:lnTo>
                      <a:pt x="29" y="41"/>
                    </a:lnTo>
                    <a:cubicBezTo>
                      <a:pt x="29" y="41"/>
                      <a:pt x="29" y="41"/>
                      <a:pt x="29" y="41"/>
                    </a:cubicBezTo>
                    <a:lnTo>
                      <a:pt x="29" y="43"/>
                    </a:lnTo>
                    <a:close/>
                    <a:moveTo>
                      <a:pt x="29" y="43"/>
                    </a:moveTo>
                    <a:lnTo>
                      <a:pt x="29" y="43"/>
                    </a:lnTo>
                    <a:lnTo>
                      <a:pt x="29" y="42"/>
                    </a:lnTo>
                    <a:lnTo>
                      <a:pt x="29" y="43"/>
                    </a:lnTo>
                    <a:close/>
                    <a:moveTo>
                      <a:pt x="29" y="43"/>
                    </a:moveTo>
                    <a:lnTo>
                      <a:pt x="29" y="43"/>
                    </a:lnTo>
                    <a:lnTo>
                      <a:pt x="29" y="41"/>
                    </a:lnTo>
                    <a:lnTo>
                      <a:pt x="29" y="43"/>
                    </a:lnTo>
                    <a:close/>
                    <a:moveTo>
                      <a:pt x="29" y="41"/>
                    </a:moveTo>
                    <a:lnTo>
                      <a:pt x="29" y="41"/>
                    </a:lnTo>
                    <a:lnTo>
                      <a:pt x="29" y="42"/>
                    </a:lnTo>
                    <a:lnTo>
                      <a:pt x="29" y="41"/>
                    </a:lnTo>
                    <a:close/>
                    <a:moveTo>
                      <a:pt x="29" y="43"/>
                    </a:moveTo>
                    <a:cubicBezTo>
                      <a:pt x="29" y="43"/>
                      <a:pt x="29" y="43"/>
                      <a:pt x="29" y="43"/>
                    </a:cubicBezTo>
                    <a:lnTo>
                      <a:pt x="29" y="41"/>
                    </a:lnTo>
                    <a:cubicBezTo>
                      <a:pt x="29" y="41"/>
                      <a:pt x="29" y="41"/>
                      <a:pt x="29" y="41"/>
                    </a:cubicBezTo>
                    <a:lnTo>
                      <a:pt x="29" y="43"/>
                    </a:lnTo>
                    <a:close/>
                    <a:moveTo>
                      <a:pt x="29" y="43"/>
                    </a:moveTo>
                    <a:cubicBezTo>
                      <a:pt x="28" y="43"/>
                      <a:pt x="28" y="43"/>
                      <a:pt x="28" y="43"/>
                    </a:cubicBezTo>
                    <a:lnTo>
                      <a:pt x="28" y="42"/>
                    </a:lnTo>
                    <a:cubicBezTo>
                      <a:pt x="28" y="41"/>
                      <a:pt x="28" y="41"/>
                      <a:pt x="29" y="41"/>
                    </a:cubicBezTo>
                    <a:lnTo>
                      <a:pt x="29" y="43"/>
                    </a:lnTo>
                    <a:close/>
                    <a:moveTo>
                      <a:pt x="28" y="43"/>
                    </a:moveTo>
                    <a:cubicBezTo>
                      <a:pt x="27" y="43"/>
                      <a:pt x="27" y="44"/>
                      <a:pt x="27" y="45"/>
                    </a:cubicBezTo>
                    <a:lnTo>
                      <a:pt x="25" y="44"/>
                    </a:lnTo>
                    <a:cubicBezTo>
                      <a:pt x="26" y="43"/>
                      <a:pt x="27" y="42"/>
                      <a:pt x="28" y="42"/>
                    </a:cubicBezTo>
                    <a:lnTo>
                      <a:pt x="28" y="43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26" y="44"/>
                    </a:lnTo>
                    <a:lnTo>
                      <a:pt x="27" y="45"/>
                    </a:ln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lnTo>
                      <a:pt x="25" y="44"/>
                    </a:lnTo>
                    <a:cubicBezTo>
                      <a:pt x="25" y="44"/>
                      <a:pt x="25" y="44"/>
                      <a:pt x="25" y="44"/>
                    </a:cubicBezTo>
                    <a:lnTo>
                      <a:pt x="27" y="45"/>
                    </a:lnTo>
                    <a:close/>
                    <a:moveTo>
                      <a:pt x="25" y="44"/>
                    </a:moveTo>
                    <a:lnTo>
                      <a:pt x="25" y="44"/>
                    </a:lnTo>
                    <a:lnTo>
                      <a:pt x="26" y="44"/>
                    </a:lnTo>
                    <a:lnTo>
                      <a:pt x="25" y="44"/>
                    </a:lnTo>
                    <a:close/>
                    <a:moveTo>
                      <a:pt x="27" y="45"/>
                    </a:moveTo>
                    <a:cubicBezTo>
                      <a:pt x="27" y="45"/>
                      <a:pt x="27" y="46"/>
                      <a:pt x="27" y="46"/>
                    </a:cubicBezTo>
                    <a:lnTo>
                      <a:pt x="26" y="47"/>
                    </a:lnTo>
                    <a:cubicBezTo>
                      <a:pt x="25" y="46"/>
                      <a:pt x="25" y="45"/>
                      <a:pt x="25" y="44"/>
                    </a:cubicBezTo>
                    <a:lnTo>
                      <a:pt x="27" y="45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close/>
                    <a:moveTo>
                      <a:pt x="27" y="46"/>
                    </a:moveTo>
                    <a:cubicBezTo>
                      <a:pt x="27" y="47"/>
                      <a:pt x="28" y="47"/>
                      <a:pt x="28" y="47"/>
                    </a:cubicBezTo>
                    <a:lnTo>
                      <a:pt x="28" y="49"/>
                    </a:lnTo>
                    <a:cubicBezTo>
                      <a:pt x="27" y="48"/>
                      <a:pt x="26" y="48"/>
                      <a:pt x="26" y="47"/>
                    </a:cubicBezTo>
                    <a:lnTo>
                      <a:pt x="27" y="46"/>
                    </a:lnTo>
                    <a:close/>
                    <a:moveTo>
                      <a:pt x="28" y="49"/>
                    </a:moveTo>
                    <a:lnTo>
                      <a:pt x="28" y="49"/>
                    </a:lnTo>
                    <a:lnTo>
                      <a:pt x="28" y="48"/>
                    </a:lnTo>
                    <a:lnTo>
                      <a:pt x="28" y="49"/>
                    </a:lnTo>
                    <a:close/>
                    <a:moveTo>
                      <a:pt x="28" y="47"/>
                    </a:moveTo>
                    <a:lnTo>
                      <a:pt x="28" y="47"/>
                    </a:lnTo>
                    <a:lnTo>
                      <a:pt x="28" y="49"/>
                    </a:lnTo>
                    <a:lnTo>
                      <a:pt x="28" y="47"/>
                    </a:lnTo>
                    <a:close/>
                    <a:moveTo>
                      <a:pt x="32" y="16"/>
                    </a:moveTo>
                    <a:lnTo>
                      <a:pt x="30" y="30"/>
                    </a:lnTo>
                    <a:lnTo>
                      <a:pt x="28" y="30"/>
                    </a:lnTo>
                    <a:lnTo>
                      <a:pt x="31" y="15"/>
                    </a:lnTo>
                    <a:lnTo>
                      <a:pt x="32" y="16"/>
                    </a:lnTo>
                    <a:close/>
                    <a:moveTo>
                      <a:pt x="30" y="52"/>
                    </a:moveTo>
                    <a:lnTo>
                      <a:pt x="48" y="75"/>
                    </a:lnTo>
                    <a:lnTo>
                      <a:pt x="47" y="76"/>
                    </a:lnTo>
                    <a:lnTo>
                      <a:pt x="29" y="53"/>
                    </a:lnTo>
                    <a:lnTo>
                      <a:pt x="30" y="52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5" name="Freeform 33"/>
              <p:cNvSpPr>
                <a:spLocks noEditPoints="1"/>
              </p:cNvSpPr>
              <p:nvPr/>
            </p:nvSpPr>
            <p:spPr bwMode="auto">
              <a:xfrm>
                <a:off x="4347" y="1793"/>
                <a:ext cx="349" cy="504"/>
              </a:xfrm>
              <a:custGeom>
                <a:avLst/>
                <a:gdLst>
                  <a:gd name="T0" fmla="*/ 630660 w 100"/>
                  <a:gd name="T1" fmla="*/ 853020 h 146"/>
                  <a:gd name="T2" fmla="*/ 511554 w 100"/>
                  <a:gd name="T3" fmla="*/ 479004 h 146"/>
                  <a:gd name="T4" fmla="*/ 567446 w 100"/>
                  <a:gd name="T5" fmla="*/ 461806 h 146"/>
                  <a:gd name="T6" fmla="*/ 630660 w 100"/>
                  <a:gd name="T7" fmla="*/ 490765 h 146"/>
                  <a:gd name="T8" fmla="*/ 592829 w 100"/>
                  <a:gd name="T9" fmla="*/ 356870 h 146"/>
                  <a:gd name="T10" fmla="*/ 536888 w 100"/>
                  <a:gd name="T11" fmla="*/ 321656 h 146"/>
                  <a:gd name="T12" fmla="*/ 448336 w 100"/>
                  <a:gd name="T13" fmla="*/ 338267 h 146"/>
                  <a:gd name="T14" fmla="*/ 359920 w 100"/>
                  <a:gd name="T15" fmla="*/ 245545 h 146"/>
                  <a:gd name="T16" fmla="*/ 202507 w 100"/>
                  <a:gd name="T17" fmla="*/ 209757 h 146"/>
                  <a:gd name="T18" fmla="*/ 0 w 100"/>
                  <a:gd name="T19" fmla="*/ 0 h 146"/>
                  <a:gd name="T20" fmla="*/ 93776 w 100"/>
                  <a:gd name="T21" fmla="*/ 228478 h 146"/>
                  <a:gd name="T22" fmla="*/ 151752 w 100"/>
                  <a:gd name="T23" fmla="*/ 285858 h 146"/>
                  <a:gd name="T24" fmla="*/ 278010 w 100"/>
                  <a:gd name="T25" fmla="*/ 333299 h 146"/>
                  <a:gd name="T26" fmla="*/ 316306 w 100"/>
                  <a:gd name="T27" fmla="*/ 403020 h 146"/>
                  <a:gd name="T28" fmla="*/ 240178 w 100"/>
                  <a:gd name="T29" fmla="*/ 438235 h 146"/>
                  <a:gd name="T30" fmla="*/ 202507 w 100"/>
                  <a:gd name="T31" fmla="*/ 502409 h 146"/>
                  <a:gd name="T32" fmla="*/ 240178 w 100"/>
                  <a:gd name="T33" fmla="*/ 612781 h 146"/>
                  <a:gd name="T34" fmla="*/ 290933 w 100"/>
                  <a:gd name="T35" fmla="*/ 547990 h 146"/>
                  <a:gd name="T36" fmla="*/ 372198 w 100"/>
                  <a:gd name="T37" fmla="*/ 519603 h 146"/>
                  <a:gd name="T38" fmla="*/ 441066 w 100"/>
                  <a:gd name="T39" fmla="*/ 853020 h 146"/>
                  <a:gd name="T40" fmla="*/ 630660 w 100"/>
                  <a:gd name="T41" fmla="*/ 853020 h 146"/>
                  <a:gd name="T42" fmla="*/ 592829 w 100"/>
                  <a:gd name="T43" fmla="*/ 817270 h 146"/>
                  <a:gd name="T44" fmla="*/ 465974 w 100"/>
                  <a:gd name="T45" fmla="*/ 817270 h 146"/>
                  <a:gd name="T46" fmla="*/ 561831 w 100"/>
                  <a:gd name="T47" fmla="*/ 776502 h 146"/>
                  <a:gd name="T48" fmla="*/ 486168 w 100"/>
                  <a:gd name="T49" fmla="*/ 590771 h 146"/>
                  <a:gd name="T50" fmla="*/ 516729 w 100"/>
                  <a:gd name="T51" fmla="*/ 783330 h 146"/>
                  <a:gd name="T52" fmla="*/ 465974 w 100"/>
                  <a:gd name="T53" fmla="*/ 602532 h 146"/>
                  <a:gd name="T54" fmla="*/ 460799 w 100"/>
                  <a:gd name="T55" fmla="*/ 776502 h 146"/>
                  <a:gd name="T56" fmla="*/ 441066 w 100"/>
                  <a:gd name="T57" fmla="*/ 602532 h 146"/>
                  <a:gd name="T58" fmla="*/ 460799 w 100"/>
                  <a:gd name="T59" fmla="*/ 495615 h 146"/>
                  <a:gd name="T60" fmla="*/ 397584 w 100"/>
                  <a:gd name="T61" fmla="*/ 356870 h 146"/>
                  <a:gd name="T62" fmla="*/ 422967 w 100"/>
                  <a:gd name="T63" fmla="*/ 495615 h 146"/>
                  <a:gd name="T64" fmla="*/ 364939 w 100"/>
                  <a:gd name="T65" fmla="*/ 367226 h 146"/>
                  <a:gd name="T66" fmla="*/ 390311 w 100"/>
                  <a:gd name="T67" fmla="*/ 502409 h 146"/>
                  <a:gd name="T68" fmla="*/ 346864 w 100"/>
                  <a:gd name="T69" fmla="*/ 374065 h 146"/>
                  <a:gd name="T70" fmla="*/ 303382 w 100"/>
                  <a:gd name="T71" fmla="*/ 309846 h 146"/>
                  <a:gd name="T72" fmla="*/ 177135 w 100"/>
                  <a:gd name="T73" fmla="*/ 250488 h 146"/>
                  <a:gd name="T74" fmla="*/ 113921 w 100"/>
                  <a:gd name="T75" fmla="*/ 145539 h 146"/>
                  <a:gd name="T76" fmla="*/ 50755 w 100"/>
                  <a:gd name="T77" fmla="*/ 69604 h 146"/>
                  <a:gd name="T78" fmla="*/ 579905 w 100"/>
                  <a:gd name="T79" fmla="*/ 426463 h 146"/>
                  <a:gd name="T80" fmla="*/ 561831 w 100"/>
                  <a:gd name="T81" fmla="*/ 367226 h 146"/>
                  <a:gd name="T82" fmla="*/ 498630 w 100"/>
                  <a:gd name="T83" fmla="*/ 438235 h 146"/>
                  <a:gd name="T84" fmla="*/ 549333 w 100"/>
                  <a:gd name="T85" fmla="*/ 414664 h 146"/>
                  <a:gd name="T86" fmla="*/ 478898 w 100"/>
                  <a:gd name="T87" fmla="*/ 367226 h 146"/>
                  <a:gd name="T88" fmla="*/ 529615 w 100"/>
                  <a:gd name="T89" fmla="*/ 356870 h 146"/>
                  <a:gd name="T90" fmla="*/ 240178 w 100"/>
                  <a:gd name="T91" fmla="*/ 547990 h 146"/>
                  <a:gd name="T92" fmla="*/ 265551 w 100"/>
                  <a:gd name="T93" fmla="*/ 514218 h 146"/>
                  <a:gd name="T94" fmla="*/ 227890 w 100"/>
                  <a:gd name="T95" fmla="*/ 507842 h 146"/>
                  <a:gd name="T96" fmla="*/ 245954 w 100"/>
                  <a:gd name="T97" fmla="*/ 479004 h 146"/>
                  <a:gd name="T98" fmla="*/ 303382 w 100"/>
                  <a:gd name="T99" fmla="*/ 507842 h 146"/>
                  <a:gd name="T100" fmla="*/ 352651 w 100"/>
                  <a:gd name="T101" fmla="*/ 485784 h 146"/>
                  <a:gd name="T102" fmla="*/ 283786 w 100"/>
                  <a:gd name="T103" fmla="*/ 467194 h 146"/>
                  <a:gd name="T104" fmla="*/ 334537 w 100"/>
                  <a:gd name="T105" fmla="*/ 443206 h 146"/>
                  <a:gd name="T106" fmla="*/ 151752 w 100"/>
                  <a:gd name="T107" fmla="*/ 233328 h 146"/>
                  <a:gd name="T108" fmla="*/ 164676 w 100"/>
                  <a:gd name="T109" fmla="*/ 216706 h 146"/>
                  <a:gd name="T110" fmla="*/ 139303 w 100"/>
                  <a:gd name="T111" fmla="*/ 204907 h 146"/>
                  <a:gd name="T112" fmla="*/ 132034 w 100"/>
                  <a:gd name="T113" fmla="*/ 228478 h 146"/>
                  <a:gd name="T114" fmla="*/ 151752 w 100"/>
                  <a:gd name="T115" fmla="*/ 233328 h 146"/>
                  <a:gd name="T116" fmla="*/ 50755 w 100"/>
                  <a:gd name="T117" fmla="*/ 75980 h 146"/>
                  <a:gd name="T118" fmla="*/ 88587 w 100"/>
                  <a:gd name="T119" fmla="*/ 152532 h 146"/>
                  <a:gd name="T120" fmla="*/ 177135 w 100"/>
                  <a:gd name="T121" fmla="*/ 250488 h 146"/>
                  <a:gd name="T122" fmla="*/ 352651 w 100"/>
                  <a:gd name="T123" fmla="*/ 298085 h 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"/>
                  <a:gd name="T187" fmla="*/ 0 h 146"/>
                  <a:gd name="T188" fmla="*/ 100 w 100"/>
                  <a:gd name="T189" fmla="*/ 146 h 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" h="146">
                    <a:moveTo>
                      <a:pt x="100" y="146"/>
                    </a:moveTo>
                    <a:lnTo>
                      <a:pt x="81" y="82"/>
                    </a:lnTo>
                    <a:lnTo>
                      <a:pt x="90" y="79"/>
                    </a:lnTo>
                    <a:lnTo>
                      <a:pt x="100" y="84"/>
                    </a:lnTo>
                    <a:lnTo>
                      <a:pt x="94" y="61"/>
                    </a:lnTo>
                    <a:lnTo>
                      <a:pt x="85" y="55"/>
                    </a:lnTo>
                    <a:lnTo>
                      <a:pt x="71" y="58"/>
                    </a:lnTo>
                    <a:cubicBezTo>
                      <a:pt x="71" y="58"/>
                      <a:pt x="65" y="45"/>
                      <a:pt x="57" y="42"/>
                    </a:cubicBezTo>
                    <a:cubicBezTo>
                      <a:pt x="48" y="39"/>
                      <a:pt x="36" y="39"/>
                      <a:pt x="32" y="36"/>
                    </a:cubicBezTo>
                    <a:cubicBezTo>
                      <a:pt x="28" y="32"/>
                      <a:pt x="0" y="0"/>
                      <a:pt x="0" y="0"/>
                    </a:cubicBezTo>
                    <a:lnTo>
                      <a:pt x="15" y="39"/>
                    </a:lnTo>
                    <a:cubicBezTo>
                      <a:pt x="18" y="44"/>
                      <a:pt x="21" y="47"/>
                      <a:pt x="24" y="49"/>
                    </a:cubicBezTo>
                    <a:cubicBezTo>
                      <a:pt x="30" y="51"/>
                      <a:pt x="42" y="54"/>
                      <a:pt x="44" y="57"/>
                    </a:cubicBezTo>
                    <a:cubicBezTo>
                      <a:pt x="46" y="60"/>
                      <a:pt x="50" y="69"/>
                      <a:pt x="50" y="69"/>
                    </a:cubicBezTo>
                    <a:lnTo>
                      <a:pt x="38" y="75"/>
                    </a:lnTo>
                    <a:lnTo>
                      <a:pt x="32" y="86"/>
                    </a:lnTo>
                    <a:lnTo>
                      <a:pt x="38" y="105"/>
                    </a:lnTo>
                    <a:lnTo>
                      <a:pt x="46" y="94"/>
                    </a:lnTo>
                    <a:lnTo>
                      <a:pt x="59" y="89"/>
                    </a:lnTo>
                    <a:lnTo>
                      <a:pt x="70" y="146"/>
                    </a:lnTo>
                    <a:lnTo>
                      <a:pt x="100" y="146"/>
                    </a:lnTo>
                    <a:close/>
                    <a:moveTo>
                      <a:pt x="94" y="140"/>
                    </a:moveTo>
                    <a:lnTo>
                      <a:pt x="74" y="140"/>
                    </a:lnTo>
                    <a:moveTo>
                      <a:pt x="89" y="133"/>
                    </a:moveTo>
                    <a:lnTo>
                      <a:pt x="77" y="101"/>
                    </a:lnTo>
                    <a:moveTo>
                      <a:pt x="82" y="134"/>
                    </a:moveTo>
                    <a:lnTo>
                      <a:pt x="74" y="103"/>
                    </a:lnTo>
                    <a:moveTo>
                      <a:pt x="73" y="133"/>
                    </a:moveTo>
                    <a:lnTo>
                      <a:pt x="70" y="103"/>
                    </a:lnTo>
                    <a:moveTo>
                      <a:pt x="73" y="85"/>
                    </a:moveTo>
                    <a:lnTo>
                      <a:pt x="63" y="61"/>
                    </a:lnTo>
                    <a:moveTo>
                      <a:pt x="67" y="85"/>
                    </a:moveTo>
                    <a:lnTo>
                      <a:pt x="58" y="63"/>
                    </a:lnTo>
                    <a:moveTo>
                      <a:pt x="62" y="86"/>
                    </a:moveTo>
                    <a:lnTo>
                      <a:pt x="55" y="64"/>
                    </a:lnTo>
                    <a:moveTo>
                      <a:pt x="48" y="53"/>
                    </a:moveTo>
                    <a:lnTo>
                      <a:pt x="28" y="43"/>
                    </a:lnTo>
                    <a:moveTo>
                      <a:pt x="18" y="25"/>
                    </a:moveTo>
                    <a:lnTo>
                      <a:pt x="8" y="12"/>
                    </a:lnTo>
                    <a:moveTo>
                      <a:pt x="92" y="73"/>
                    </a:moveTo>
                    <a:lnTo>
                      <a:pt x="89" y="63"/>
                    </a:lnTo>
                    <a:moveTo>
                      <a:pt x="79" y="75"/>
                    </a:moveTo>
                    <a:lnTo>
                      <a:pt x="87" y="71"/>
                    </a:lnTo>
                    <a:moveTo>
                      <a:pt x="76" y="63"/>
                    </a:moveTo>
                    <a:lnTo>
                      <a:pt x="84" y="61"/>
                    </a:lnTo>
                    <a:moveTo>
                      <a:pt x="38" y="94"/>
                    </a:moveTo>
                    <a:lnTo>
                      <a:pt x="42" y="88"/>
                    </a:lnTo>
                    <a:moveTo>
                      <a:pt x="36" y="87"/>
                    </a:moveTo>
                    <a:lnTo>
                      <a:pt x="39" y="82"/>
                    </a:lnTo>
                    <a:moveTo>
                      <a:pt x="48" y="87"/>
                    </a:moveTo>
                    <a:lnTo>
                      <a:pt x="56" y="83"/>
                    </a:lnTo>
                    <a:moveTo>
                      <a:pt x="45" y="80"/>
                    </a:moveTo>
                    <a:lnTo>
                      <a:pt x="53" y="76"/>
                    </a:lnTo>
                    <a:moveTo>
                      <a:pt x="24" y="40"/>
                    </a:moveTo>
                    <a:cubicBezTo>
                      <a:pt x="26" y="40"/>
                      <a:pt x="26" y="38"/>
                      <a:pt x="26" y="37"/>
                    </a:cubicBezTo>
                    <a:cubicBezTo>
                      <a:pt x="25" y="35"/>
                      <a:pt x="23" y="35"/>
                      <a:pt x="22" y="35"/>
                    </a:cubicBezTo>
                    <a:cubicBezTo>
                      <a:pt x="21" y="36"/>
                      <a:pt x="20" y="38"/>
                      <a:pt x="21" y="39"/>
                    </a:cubicBezTo>
                    <a:cubicBezTo>
                      <a:pt x="21" y="40"/>
                      <a:pt x="23" y="41"/>
                      <a:pt x="24" y="40"/>
                    </a:cubicBezTo>
                    <a:close/>
                    <a:moveTo>
                      <a:pt x="8" y="13"/>
                    </a:moveTo>
                    <a:lnTo>
                      <a:pt x="14" y="26"/>
                    </a:lnTo>
                    <a:moveTo>
                      <a:pt x="28" y="43"/>
                    </a:moveTo>
                    <a:lnTo>
                      <a:pt x="56" y="51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6" name="Freeform 34"/>
              <p:cNvSpPr>
                <a:spLocks noEditPoints="1"/>
              </p:cNvSpPr>
              <p:nvPr/>
            </p:nvSpPr>
            <p:spPr bwMode="auto">
              <a:xfrm>
                <a:off x="4344" y="1789"/>
                <a:ext cx="355" cy="512"/>
              </a:xfrm>
              <a:custGeom>
                <a:avLst/>
                <a:gdLst>
                  <a:gd name="T0" fmla="*/ 500926 w 102"/>
                  <a:gd name="T1" fmla="*/ 491987 h 148"/>
                  <a:gd name="T2" fmla="*/ 506655 w 102"/>
                  <a:gd name="T3" fmla="*/ 499024 h 148"/>
                  <a:gd name="T4" fmla="*/ 625510 w 102"/>
                  <a:gd name="T5" fmla="*/ 503870 h 148"/>
                  <a:gd name="T6" fmla="*/ 631239 w 102"/>
                  <a:gd name="T7" fmla="*/ 503870 h 148"/>
                  <a:gd name="T8" fmla="*/ 588239 w 102"/>
                  <a:gd name="T9" fmla="*/ 366658 h 148"/>
                  <a:gd name="T10" fmla="*/ 581201 w 102"/>
                  <a:gd name="T11" fmla="*/ 373528 h 148"/>
                  <a:gd name="T12" fmla="*/ 446332 w 102"/>
                  <a:gd name="T13" fmla="*/ 356809 h 148"/>
                  <a:gd name="T14" fmla="*/ 446332 w 102"/>
                  <a:gd name="T15" fmla="*/ 349772 h 148"/>
                  <a:gd name="T16" fmla="*/ 351850 w 102"/>
                  <a:gd name="T17" fmla="*/ 260670 h 148"/>
                  <a:gd name="T18" fmla="*/ 278797 w 102"/>
                  <a:gd name="T19" fmla="*/ 231434 h 148"/>
                  <a:gd name="T20" fmla="*/ 278797 w 102"/>
                  <a:gd name="T21" fmla="*/ 243366 h 148"/>
                  <a:gd name="T22" fmla="*/ 12307 w 102"/>
                  <a:gd name="T23" fmla="*/ 0 h 148"/>
                  <a:gd name="T24" fmla="*/ 12307 w 102"/>
                  <a:gd name="T25" fmla="*/ 0 h 148"/>
                  <a:gd name="T26" fmla="*/ 124584 w 102"/>
                  <a:gd name="T27" fmla="*/ 279424 h 148"/>
                  <a:gd name="T28" fmla="*/ 129721 w 102"/>
                  <a:gd name="T29" fmla="*/ 272557 h 148"/>
                  <a:gd name="T30" fmla="*/ 154804 w 102"/>
                  <a:gd name="T31" fmla="*/ 296361 h 148"/>
                  <a:gd name="T32" fmla="*/ 184871 w 102"/>
                  <a:gd name="T33" fmla="*/ 301782 h 148"/>
                  <a:gd name="T34" fmla="*/ 184871 w 102"/>
                  <a:gd name="T35" fmla="*/ 308649 h 148"/>
                  <a:gd name="T36" fmla="*/ 321797 w 102"/>
                  <a:gd name="T37" fmla="*/ 414806 h 148"/>
                  <a:gd name="T38" fmla="*/ 241525 w 102"/>
                  <a:gd name="T39" fmla="*/ 443994 h 148"/>
                  <a:gd name="T40" fmla="*/ 247216 w 102"/>
                  <a:gd name="T41" fmla="*/ 450878 h 148"/>
                  <a:gd name="T42" fmla="*/ 204264 w 102"/>
                  <a:gd name="T43" fmla="*/ 515792 h 148"/>
                  <a:gd name="T44" fmla="*/ 241525 w 102"/>
                  <a:gd name="T45" fmla="*/ 641238 h 148"/>
                  <a:gd name="T46" fmla="*/ 247216 w 102"/>
                  <a:gd name="T47" fmla="*/ 634202 h 148"/>
                  <a:gd name="T48" fmla="*/ 371208 w 102"/>
                  <a:gd name="T49" fmla="*/ 533096 h 148"/>
                  <a:gd name="T50" fmla="*/ 371208 w 102"/>
                  <a:gd name="T51" fmla="*/ 528214 h 148"/>
                  <a:gd name="T52" fmla="*/ 439163 w 102"/>
                  <a:gd name="T53" fmla="*/ 877568 h 148"/>
                  <a:gd name="T54" fmla="*/ 439163 w 102"/>
                  <a:gd name="T55" fmla="*/ 877568 h 148"/>
                  <a:gd name="T56" fmla="*/ 588239 w 102"/>
                  <a:gd name="T57" fmla="*/ 836445 h 148"/>
                  <a:gd name="T58" fmla="*/ 481582 w 102"/>
                  <a:gd name="T59" fmla="*/ 605011 h 148"/>
                  <a:gd name="T60" fmla="*/ 506655 w 102"/>
                  <a:gd name="T61" fmla="*/ 800636 h 148"/>
                  <a:gd name="T62" fmla="*/ 389122 w 102"/>
                  <a:gd name="T63" fmla="*/ 366658 h 148"/>
                  <a:gd name="T64" fmla="*/ 426393 w 102"/>
                  <a:gd name="T65" fmla="*/ 503870 h 148"/>
                  <a:gd name="T66" fmla="*/ 303883 w 102"/>
                  <a:gd name="T67" fmla="*/ 320536 h 148"/>
                  <a:gd name="T68" fmla="*/ 62358 w 102"/>
                  <a:gd name="T69" fmla="*/ 77336 h 148"/>
                  <a:gd name="T70" fmla="*/ 576054 w 102"/>
                  <a:gd name="T71" fmla="*/ 438991 h 148"/>
                  <a:gd name="T72" fmla="*/ 526013 w 102"/>
                  <a:gd name="T73" fmla="*/ 361645 h 148"/>
                  <a:gd name="T74" fmla="*/ 247216 w 102"/>
                  <a:gd name="T75" fmla="*/ 563902 h 148"/>
                  <a:gd name="T76" fmla="*/ 296676 w 102"/>
                  <a:gd name="T77" fmla="*/ 515792 h 148"/>
                  <a:gd name="T78" fmla="*/ 333933 w 102"/>
                  <a:gd name="T79" fmla="*/ 462796 h 148"/>
                  <a:gd name="T80" fmla="*/ 154804 w 102"/>
                  <a:gd name="T81" fmla="*/ 243366 h 148"/>
                  <a:gd name="T82" fmla="*/ 159785 w 102"/>
                  <a:gd name="T83" fmla="*/ 248787 h 148"/>
                  <a:gd name="T84" fmla="*/ 154804 w 102"/>
                  <a:gd name="T85" fmla="*/ 243366 h 148"/>
                  <a:gd name="T86" fmla="*/ 166993 w 102"/>
                  <a:gd name="T87" fmla="*/ 219561 h 148"/>
                  <a:gd name="T88" fmla="*/ 159785 w 102"/>
                  <a:gd name="T89" fmla="*/ 224446 h 148"/>
                  <a:gd name="T90" fmla="*/ 142028 w 102"/>
                  <a:gd name="T91" fmla="*/ 219561 h 148"/>
                  <a:gd name="T92" fmla="*/ 142028 w 102"/>
                  <a:gd name="T93" fmla="*/ 219561 h 148"/>
                  <a:gd name="T94" fmla="*/ 142028 w 102"/>
                  <a:gd name="T95" fmla="*/ 213961 h 148"/>
                  <a:gd name="T96" fmla="*/ 142028 w 102"/>
                  <a:gd name="T97" fmla="*/ 213961 h 148"/>
                  <a:gd name="T98" fmla="*/ 142028 w 102"/>
                  <a:gd name="T99" fmla="*/ 219561 h 148"/>
                  <a:gd name="T100" fmla="*/ 129721 w 102"/>
                  <a:gd name="T101" fmla="*/ 219561 h 148"/>
                  <a:gd name="T102" fmla="*/ 142028 w 102"/>
                  <a:gd name="T103" fmla="*/ 224446 h 148"/>
                  <a:gd name="T104" fmla="*/ 136891 w 102"/>
                  <a:gd name="T105" fmla="*/ 236330 h 148"/>
                  <a:gd name="T106" fmla="*/ 142028 w 102"/>
                  <a:gd name="T107" fmla="*/ 243366 h 148"/>
                  <a:gd name="T108" fmla="*/ 154804 w 102"/>
                  <a:gd name="T109" fmla="*/ 248787 h 148"/>
                  <a:gd name="T110" fmla="*/ 154804 w 102"/>
                  <a:gd name="T111" fmla="*/ 243366 h 148"/>
                  <a:gd name="T112" fmla="*/ 62358 w 102"/>
                  <a:gd name="T113" fmla="*/ 77336 h 1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148"/>
                  <a:gd name="T173" fmla="*/ 102 w 102"/>
                  <a:gd name="T174" fmla="*/ 148 h 14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148">
                    <a:moveTo>
                      <a:pt x="100" y="147"/>
                    </a:moveTo>
                    <a:lnTo>
                      <a:pt x="81" y="83"/>
                    </a:lnTo>
                    <a:lnTo>
                      <a:pt x="82" y="83"/>
                    </a:lnTo>
                    <a:lnTo>
                      <a:pt x="102" y="147"/>
                    </a:lnTo>
                    <a:lnTo>
                      <a:pt x="100" y="147"/>
                    </a:lnTo>
                    <a:close/>
                    <a:moveTo>
                      <a:pt x="81" y="83"/>
                    </a:moveTo>
                    <a:lnTo>
                      <a:pt x="81" y="83"/>
                    </a:lnTo>
                    <a:lnTo>
                      <a:pt x="82" y="83"/>
                    </a:lnTo>
                    <a:lnTo>
                      <a:pt x="81" y="83"/>
                    </a:lnTo>
                    <a:close/>
                    <a:moveTo>
                      <a:pt x="81" y="83"/>
                    </a:moveTo>
                    <a:lnTo>
                      <a:pt x="91" y="80"/>
                    </a:lnTo>
                    <a:lnTo>
                      <a:pt x="92" y="81"/>
                    </a:lnTo>
                    <a:lnTo>
                      <a:pt x="82" y="84"/>
                    </a:lnTo>
                    <a:lnTo>
                      <a:pt x="81" y="83"/>
                    </a:lnTo>
                    <a:close/>
                    <a:moveTo>
                      <a:pt x="91" y="80"/>
                    </a:moveTo>
                    <a:lnTo>
                      <a:pt x="92" y="80"/>
                    </a:lnTo>
                    <a:lnTo>
                      <a:pt x="91" y="80"/>
                    </a:lnTo>
                    <a:close/>
                    <a:moveTo>
                      <a:pt x="92" y="80"/>
                    </a:moveTo>
                    <a:lnTo>
                      <a:pt x="101" y="84"/>
                    </a:lnTo>
                    <a:lnTo>
                      <a:pt x="101" y="85"/>
                    </a:lnTo>
                    <a:lnTo>
                      <a:pt x="91" y="81"/>
                    </a:lnTo>
                    <a:lnTo>
                      <a:pt x="92" y="80"/>
                    </a:lnTo>
                    <a:close/>
                    <a:moveTo>
                      <a:pt x="102" y="85"/>
                    </a:moveTo>
                    <a:lnTo>
                      <a:pt x="102" y="86"/>
                    </a:lnTo>
                    <a:lnTo>
                      <a:pt x="101" y="85"/>
                    </a:lnTo>
                    <a:lnTo>
                      <a:pt x="102" y="85"/>
                    </a:lnTo>
                    <a:close/>
                    <a:moveTo>
                      <a:pt x="100" y="85"/>
                    </a:moveTo>
                    <a:lnTo>
                      <a:pt x="94" y="62"/>
                    </a:lnTo>
                    <a:lnTo>
                      <a:pt x="95" y="62"/>
                    </a:lnTo>
                    <a:lnTo>
                      <a:pt x="102" y="85"/>
                    </a:lnTo>
                    <a:lnTo>
                      <a:pt x="100" y="85"/>
                    </a:lnTo>
                    <a:close/>
                    <a:moveTo>
                      <a:pt x="95" y="61"/>
                    </a:moveTo>
                    <a:lnTo>
                      <a:pt x="95" y="62"/>
                    </a:lnTo>
                    <a:lnTo>
                      <a:pt x="95" y="61"/>
                    </a:lnTo>
                    <a:close/>
                    <a:moveTo>
                      <a:pt x="94" y="63"/>
                    </a:moveTo>
                    <a:lnTo>
                      <a:pt x="85" y="56"/>
                    </a:lnTo>
                    <a:lnTo>
                      <a:pt x="86" y="55"/>
                    </a:lnTo>
                    <a:lnTo>
                      <a:pt x="95" y="61"/>
                    </a:lnTo>
                    <a:lnTo>
                      <a:pt x="94" y="63"/>
                    </a:lnTo>
                    <a:close/>
                    <a:moveTo>
                      <a:pt x="85" y="55"/>
                    </a:moveTo>
                    <a:lnTo>
                      <a:pt x="86" y="55"/>
                    </a:lnTo>
                    <a:lnTo>
                      <a:pt x="86" y="56"/>
                    </a:lnTo>
                    <a:lnTo>
                      <a:pt x="85" y="55"/>
                    </a:lnTo>
                    <a:close/>
                    <a:moveTo>
                      <a:pt x="86" y="56"/>
                    </a:moveTo>
                    <a:lnTo>
                      <a:pt x="72" y="60"/>
                    </a:lnTo>
                    <a:lnTo>
                      <a:pt x="71" y="58"/>
                    </a:lnTo>
                    <a:lnTo>
                      <a:pt x="85" y="55"/>
                    </a:lnTo>
                    <a:lnTo>
                      <a:pt x="86" y="56"/>
                    </a:lnTo>
                    <a:close/>
                    <a:moveTo>
                      <a:pt x="72" y="60"/>
                    </a:moveTo>
                    <a:lnTo>
                      <a:pt x="71" y="60"/>
                    </a:lnTo>
                    <a:lnTo>
                      <a:pt x="71" y="59"/>
                    </a:lnTo>
                    <a:lnTo>
                      <a:pt x="72" y="59"/>
                    </a:lnTo>
                    <a:lnTo>
                      <a:pt x="72" y="60"/>
                    </a:lnTo>
                    <a:close/>
                    <a:moveTo>
                      <a:pt x="71" y="59"/>
                    </a:moveTo>
                    <a:cubicBezTo>
                      <a:pt x="71" y="59"/>
                      <a:pt x="65" y="47"/>
                      <a:pt x="57" y="44"/>
                    </a:cubicBezTo>
                    <a:lnTo>
                      <a:pt x="58" y="42"/>
                    </a:lnTo>
                    <a:cubicBezTo>
                      <a:pt x="66" y="46"/>
                      <a:pt x="72" y="59"/>
                      <a:pt x="72" y="59"/>
                    </a:cubicBezTo>
                    <a:lnTo>
                      <a:pt x="71" y="59"/>
                    </a:lnTo>
                    <a:close/>
                    <a:moveTo>
                      <a:pt x="57" y="44"/>
                    </a:moveTo>
                    <a:lnTo>
                      <a:pt x="57" y="44"/>
                    </a:lnTo>
                    <a:lnTo>
                      <a:pt x="58" y="42"/>
                    </a:lnTo>
                    <a:lnTo>
                      <a:pt x="57" y="44"/>
                    </a:lnTo>
                    <a:close/>
                    <a:moveTo>
                      <a:pt x="57" y="44"/>
                    </a:moveTo>
                    <a:cubicBezTo>
                      <a:pt x="54" y="42"/>
                      <a:pt x="49" y="41"/>
                      <a:pt x="45" y="41"/>
                    </a:cubicBezTo>
                    <a:lnTo>
                      <a:pt x="45" y="39"/>
                    </a:lnTo>
                    <a:cubicBezTo>
                      <a:pt x="49" y="40"/>
                      <a:pt x="54" y="41"/>
                      <a:pt x="58" y="42"/>
                    </a:cubicBezTo>
                    <a:lnTo>
                      <a:pt x="57" y="44"/>
                    </a:lnTo>
                    <a:close/>
                    <a:moveTo>
                      <a:pt x="45" y="41"/>
                    </a:moveTo>
                    <a:cubicBezTo>
                      <a:pt x="40" y="40"/>
                      <a:pt x="35" y="39"/>
                      <a:pt x="33" y="37"/>
                    </a:cubicBezTo>
                    <a:lnTo>
                      <a:pt x="34" y="36"/>
                    </a:lnTo>
                    <a:cubicBezTo>
                      <a:pt x="36" y="38"/>
                      <a:pt x="40" y="39"/>
                      <a:pt x="45" y="39"/>
                    </a:cubicBezTo>
                    <a:lnTo>
                      <a:pt x="45" y="41"/>
                    </a:lnTo>
                    <a:close/>
                    <a:moveTo>
                      <a:pt x="33" y="37"/>
                    </a:moveTo>
                    <a:cubicBezTo>
                      <a:pt x="28" y="34"/>
                      <a:pt x="1" y="1"/>
                      <a:pt x="0" y="1"/>
                    </a:cubicBezTo>
                    <a:lnTo>
                      <a:pt x="2" y="0"/>
                    </a:lnTo>
                    <a:cubicBezTo>
                      <a:pt x="2" y="0"/>
                      <a:pt x="29" y="32"/>
                      <a:pt x="34" y="36"/>
                    </a:cubicBezTo>
                    <a:lnTo>
                      <a:pt x="33" y="37"/>
                    </a:lnTo>
                    <a:close/>
                    <a:moveTo>
                      <a:pt x="0" y="1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  <a:moveTo>
                      <a:pt x="2" y="0"/>
                    </a:moveTo>
                    <a:lnTo>
                      <a:pt x="17" y="40"/>
                    </a:lnTo>
                    <a:lnTo>
                      <a:pt x="15" y="4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15" y="40"/>
                    </a:moveTo>
                    <a:lnTo>
                      <a:pt x="15" y="40"/>
                    </a:lnTo>
                    <a:lnTo>
                      <a:pt x="16" y="40"/>
                    </a:lnTo>
                    <a:lnTo>
                      <a:pt x="15" y="40"/>
                    </a:lnTo>
                    <a:close/>
                    <a:moveTo>
                      <a:pt x="16" y="40"/>
                    </a:moveTo>
                    <a:cubicBezTo>
                      <a:pt x="18" y="42"/>
                      <a:pt x="19" y="44"/>
                      <a:pt x="21" y="46"/>
                    </a:cubicBezTo>
                    <a:lnTo>
                      <a:pt x="20" y="47"/>
                    </a:lnTo>
                    <a:cubicBezTo>
                      <a:pt x="18" y="45"/>
                      <a:pt x="17" y="43"/>
                      <a:pt x="15" y="40"/>
                    </a:cubicBezTo>
                    <a:lnTo>
                      <a:pt x="16" y="40"/>
                    </a:lnTo>
                    <a:close/>
                    <a:moveTo>
                      <a:pt x="21" y="46"/>
                    </a:moveTo>
                    <a:cubicBezTo>
                      <a:pt x="22" y="47"/>
                      <a:pt x="24" y="48"/>
                      <a:pt x="26" y="49"/>
                    </a:cubicBezTo>
                    <a:lnTo>
                      <a:pt x="25" y="50"/>
                    </a:lnTo>
                    <a:cubicBezTo>
                      <a:pt x="23" y="50"/>
                      <a:pt x="21" y="48"/>
                      <a:pt x="20" y="47"/>
                    </a:cubicBezTo>
                    <a:lnTo>
                      <a:pt x="21" y="46"/>
                    </a:lnTo>
                    <a:close/>
                    <a:moveTo>
                      <a:pt x="26" y="49"/>
                    </a:moveTo>
                    <a:lnTo>
                      <a:pt x="26" y="49"/>
                    </a:lnTo>
                    <a:lnTo>
                      <a:pt x="25" y="50"/>
                    </a:lnTo>
                    <a:lnTo>
                      <a:pt x="26" y="49"/>
                    </a:lnTo>
                    <a:close/>
                    <a:moveTo>
                      <a:pt x="26" y="49"/>
                    </a:moveTo>
                    <a:lnTo>
                      <a:pt x="26" y="49"/>
                    </a:lnTo>
                    <a:lnTo>
                      <a:pt x="25" y="50"/>
                    </a:lnTo>
                    <a:lnTo>
                      <a:pt x="26" y="49"/>
                    </a:lnTo>
                    <a:close/>
                    <a:moveTo>
                      <a:pt x="25" y="50"/>
                    </a:moveTo>
                    <a:lnTo>
                      <a:pt x="25" y="50"/>
                    </a:lnTo>
                    <a:close/>
                    <a:moveTo>
                      <a:pt x="26" y="49"/>
                    </a:moveTo>
                    <a:cubicBezTo>
                      <a:pt x="27" y="50"/>
                      <a:pt x="29" y="50"/>
                      <a:pt x="30" y="51"/>
                    </a:cubicBezTo>
                    <a:lnTo>
                      <a:pt x="30" y="52"/>
                    </a:lnTo>
                    <a:cubicBezTo>
                      <a:pt x="28" y="51"/>
                      <a:pt x="26" y="51"/>
                      <a:pt x="25" y="50"/>
                    </a:cubicBezTo>
                    <a:lnTo>
                      <a:pt x="26" y="49"/>
                    </a:lnTo>
                    <a:close/>
                    <a:moveTo>
                      <a:pt x="30" y="51"/>
                    </a:moveTo>
                    <a:cubicBezTo>
                      <a:pt x="36" y="53"/>
                      <a:pt x="44" y="55"/>
                      <a:pt x="45" y="57"/>
                    </a:cubicBezTo>
                    <a:lnTo>
                      <a:pt x="44" y="58"/>
                    </a:lnTo>
                    <a:cubicBezTo>
                      <a:pt x="43" y="56"/>
                      <a:pt x="36" y="54"/>
                      <a:pt x="30" y="52"/>
                    </a:cubicBezTo>
                    <a:lnTo>
                      <a:pt x="30" y="51"/>
                    </a:lnTo>
                    <a:close/>
                    <a:moveTo>
                      <a:pt x="45" y="57"/>
                    </a:moveTo>
                    <a:cubicBezTo>
                      <a:pt x="48" y="61"/>
                      <a:pt x="52" y="70"/>
                      <a:pt x="52" y="70"/>
                    </a:cubicBezTo>
                    <a:lnTo>
                      <a:pt x="50" y="71"/>
                    </a:lnTo>
                    <a:cubicBezTo>
                      <a:pt x="50" y="71"/>
                      <a:pt x="47" y="61"/>
                      <a:pt x="44" y="58"/>
                    </a:cubicBezTo>
                    <a:lnTo>
                      <a:pt x="45" y="57"/>
                    </a:lnTo>
                    <a:close/>
                    <a:moveTo>
                      <a:pt x="52" y="70"/>
                    </a:moveTo>
                    <a:lnTo>
                      <a:pt x="52" y="71"/>
                    </a:lnTo>
                    <a:lnTo>
                      <a:pt x="51" y="71"/>
                    </a:lnTo>
                    <a:lnTo>
                      <a:pt x="51" y="70"/>
                    </a:lnTo>
                    <a:lnTo>
                      <a:pt x="52" y="70"/>
                    </a:lnTo>
                    <a:close/>
                    <a:moveTo>
                      <a:pt x="51" y="71"/>
                    </a:moveTo>
                    <a:lnTo>
                      <a:pt x="39" y="76"/>
                    </a:lnTo>
                    <a:lnTo>
                      <a:pt x="39" y="75"/>
                    </a:lnTo>
                    <a:lnTo>
                      <a:pt x="51" y="70"/>
                    </a:lnTo>
                    <a:lnTo>
                      <a:pt x="51" y="71"/>
                    </a:lnTo>
                    <a:close/>
                    <a:moveTo>
                      <a:pt x="39" y="75"/>
                    </a:moveTo>
                    <a:lnTo>
                      <a:pt x="39" y="75"/>
                    </a:lnTo>
                    <a:lnTo>
                      <a:pt x="39" y="76"/>
                    </a:lnTo>
                    <a:lnTo>
                      <a:pt x="39" y="75"/>
                    </a:lnTo>
                    <a:close/>
                    <a:moveTo>
                      <a:pt x="40" y="76"/>
                    </a:moveTo>
                    <a:lnTo>
                      <a:pt x="34" y="87"/>
                    </a:lnTo>
                    <a:lnTo>
                      <a:pt x="33" y="87"/>
                    </a:lnTo>
                    <a:lnTo>
                      <a:pt x="39" y="75"/>
                    </a:lnTo>
                    <a:lnTo>
                      <a:pt x="40" y="76"/>
                    </a:lnTo>
                    <a:close/>
                    <a:moveTo>
                      <a:pt x="33" y="87"/>
                    </a:moveTo>
                    <a:lnTo>
                      <a:pt x="33" y="87"/>
                    </a:lnTo>
                    <a:close/>
                    <a:moveTo>
                      <a:pt x="34" y="87"/>
                    </a:moveTo>
                    <a:lnTo>
                      <a:pt x="40" y="106"/>
                    </a:lnTo>
                    <a:lnTo>
                      <a:pt x="39" y="107"/>
                    </a:lnTo>
                    <a:lnTo>
                      <a:pt x="33" y="87"/>
                    </a:lnTo>
                    <a:lnTo>
                      <a:pt x="34" y="87"/>
                    </a:lnTo>
                    <a:close/>
                    <a:moveTo>
                      <a:pt x="40" y="107"/>
                    </a:moveTo>
                    <a:lnTo>
                      <a:pt x="39" y="108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40" y="107"/>
                    </a:lnTo>
                    <a:close/>
                    <a:moveTo>
                      <a:pt x="39" y="106"/>
                    </a:moveTo>
                    <a:lnTo>
                      <a:pt x="47" y="95"/>
                    </a:lnTo>
                    <a:lnTo>
                      <a:pt x="48" y="95"/>
                    </a:lnTo>
                    <a:lnTo>
                      <a:pt x="40" y="107"/>
                    </a:lnTo>
                    <a:lnTo>
                      <a:pt x="39" y="106"/>
                    </a:lnTo>
                    <a:close/>
                    <a:moveTo>
                      <a:pt x="47" y="95"/>
                    </a:moveTo>
                    <a:lnTo>
                      <a:pt x="47" y="94"/>
                    </a:lnTo>
                    <a:lnTo>
                      <a:pt x="47" y="95"/>
                    </a:lnTo>
                    <a:close/>
                    <a:moveTo>
                      <a:pt x="47" y="94"/>
                    </a:moveTo>
                    <a:lnTo>
                      <a:pt x="60" y="89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47" y="94"/>
                    </a:lnTo>
                    <a:close/>
                    <a:moveTo>
                      <a:pt x="60" y="89"/>
                    </a:moveTo>
                    <a:lnTo>
                      <a:pt x="61" y="88"/>
                    </a:lnTo>
                    <a:lnTo>
                      <a:pt x="61" y="89"/>
                    </a:lnTo>
                    <a:lnTo>
                      <a:pt x="60" y="90"/>
                    </a:lnTo>
                    <a:lnTo>
                      <a:pt x="60" y="89"/>
                    </a:lnTo>
                    <a:close/>
                    <a:moveTo>
                      <a:pt x="61" y="89"/>
                    </a:moveTo>
                    <a:lnTo>
                      <a:pt x="72" y="147"/>
                    </a:lnTo>
                    <a:lnTo>
                      <a:pt x="71" y="147"/>
                    </a:lnTo>
                    <a:lnTo>
                      <a:pt x="59" y="90"/>
                    </a:lnTo>
                    <a:lnTo>
                      <a:pt x="61" y="89"/>
                    </a:lnTo>
                    <a:close/>
                    <a:moveTo>
                      <a:pt x="71" y="148"/>
                    </a:moveTo>
                    <a:lnTo>
                      <a:pt x="71" y="148"/>
                    </a:lnTo>
                    <a:lnTo>
                      <a:pt x="71" y="147"/>
                    </a:lnTo>
                    <a:lnTo>
                      <a:pt x="71" y="148"/>
                    </a:lnTo>
                    <a:close/>
                    <a:moveTo>
                      <a:pt x="71" y="146"/>
                    </a:moveTo>
                    <a:lnTo>
                      <a:pt x="101" y="146"/>
                    </a:lnTo>
                    <a:lnTo>
                      <a:pt x="101" y="148"/>
                    </a:lnTo>
                    <a:lnTo>
                      <a:pt x="71" y="148"/>
                    </a:lnTo>
                    <a:lnTo>
                      <a:pt x="71" y="146"/>
                    </a:lnTo>
                    <a:close/>
                    <a:moveTo>
                      <a:pt x="102" y="147"/>
                    </a:moveTo>
                    <a:lnTo>
                      <a:pt x="102" y="148"/>
                    </a:lnTo>
                    <a:lnTo>
                      <a:pt x="101" y="148"/>
                    </a:lnTo>
                    <a:lnTo>
                      <a:pt x="101" y="147"/>
                    </a:lnTo>
                    <a:lnTo>
                      <a:pt x="102" y="147"/>
                    </a:lnTo>
                    <a:close/>
                    <a:moveTo>
                      <a:pt x="95" y="141"/>
                    </a:moveTo>
                    <a:lnTo>
                      <a:pt x="75" y="142"/>
                    </a:lnTo>
                    <a:lnTo>
                      <a:pt x="75" y="140"/>
                    </a:lnTo>
                    <a:lnTo>
                      <a:pt x="95" y="140"/>
                    </a:lnTo>
                    <a:lnTo>
                      <a:pt x="95" y="141"/>
                    </a:lnTo>
                    <a:close/>
                    <a:moveTo>
                      <a:pt x="89" y="134"/>
                    </a:moveTo>
                    <a:lnTo>
                      <a:pt x="77" y="103"/>
                    </a:lnTo>
                    <a:lnTo>
                      <a:pt x="78" y="102"/>
                    </a:lnTo>
                    <a:lnTo>
                      <a:pt x="90" y="134"/>
                    </a:lnTo>
                    <a:lnTo>
                      <a:pt x="89" y="134"/>
                    </a:lnTo>
                    <a:close/>
                    <a:moveTo>
                      <a:pt x="82" y="135"/>
                    </a:moveTo>
                    <a:lnTo>
                      <a:pt x="74" y="104"/>
                    </a:lnTo>
                    <a:lnTo>
                      <a:pt x="75" y="103"/>
                    </a:lnTo>
                    <a:lnTo>
                      <a:pt x="83" y="135"/>
                    </a:lnTo>
                    <a:lnTo>
                      <a:pt x="82" y="135"/>
                    </a:lnTo>
                    <a:close/>
                    <a:moveTo>
                      <a:pt x="73" y="134"/>
                    </a:moveTo>
                    <a:lnTo>
                      <a:pt x="70" y="104"/>
                    </a:lnTo>
                    <a:lnTo>
                      <a:pt x="72" y="104"/>
                    </a:lnTo>
                    <a:lnTo>
                      <a:pt x="75" y="134"/>
                    </a:lnTo>
                    <a:lnTo>
                      <a:pt x="73" y="134"/>
                    </a:lnTo>
                    <a:close/>
                    <a:moveTo>
                      <a:pt x="74" y="86"/>
                    </a:moveTo>
                    <a:lnTo>
                      <a:pt x="63" y="62"/>
                    </a:lnTo>
                    <a:lnTo>
                      <a:pt x="65" y="62"/>
                    </a:lnTo>
                    <a:lnTo>
                      <a:pt x="75" y="86"/>
                    </a:lnTo>
                    <a:lnTo>
                      <a:pt x="74" y="86"/>
                    </a:lnTo>
                    <a:close/>
                    <a:moveTo>
                      <a:pt x="67" y="86"/>
                    </a:moveTo>
                    <a:lnTo>
                      <a:pt x="58" y="64"/>
                    </a:lnTo>
                    <a:lnTo>
                      <a:pt x="59" y="63"/>
                    </a:lnTo>
                    <a:lnTo>
                      <a:pt x="69" y="85"/>
                    </a:lnTo>
                    <a:lnTo>
                      <a:pt x="67" y="86"/>
                    </a:lnTo>
                    <a:close/>
                    <a:moveTo>
                      <a:pt x="62" y="87"/>
                    </a:moveTo>
                    <a:lnTo>
                      <a:pt x="56" y="65"/>
                    </a:lnTo>
                    <a:lnTo>
                      <a:pt x="57" y="65"/>
                    </a:lnTo>
                    <a:lnTo>
                      <a:pt x="63" y="87"/>
                    </a:lnTo>
                    <a:lnTo>
                      <a:pt x="62" y="87"/>
                    </a:lnTo>
                    <a:close/>
                    <a:moveTo>
                      <a:pt x="49" y="54"/>
                    </a:moveTo>
                    <a:lnTo>
                      <a:pt x="29" y="45"/>
                    </a:lnTo>
                    <a:lnTo>
                      <a:pt x="29" y="43"/>
                    </a:lnTo>
                    <a:lnTo>
                      <a:pt x="50" y="53"/>
                    </a:lnTo>
                    <a:lnTo>
                      <a:pt x="49" y="54"/>
                    </a:lnTo>
                    <a:close/>
                    <a:moveTo>
                      <a:pt x="18" y="27"/>
                    </a:moveTo>
                    <a:lnTo>
                      <a:pt x="8" y="14"/>
                    </a:lnTo>
                    <a:lnTo>
                      <a:pt x="10" y="13"/>
                    </a:lnTo>
                    <a:lnTo>
                      <a:pt x="19" y="26"/>
                    </a:lnTo>
                    <a:lnTo>
                      <a:pt x="18" y="27"/>
                    </a:lnTo>
                    <a:close/>
                    <a:moveTo>
                      <a:pt x="93" y="74"/>
                    </a:moveTo>
                    <a:lnTo>
                      <a:pt x="89" y="64"/>
                    </a:lnTo>
                    <a:lnTo>
                      <a:pt x="91" y="64"/>
                    </a:lnTo>
                    <a:lnTo>
                      <a:pt x="94" y="73"/>
                    </a:lnTo>
                    <a:lnTo>
                      <a:pt x="93" y="74"/>
                    </a:lnTo>
                    <a:close/>
                    <a:moveTo>
                      <a:pt x="80" y="76"/>
                    </a:moveTo>
                    <a:lnTo>
                      <a:pt x="87" y="71"/>
                    </a:lnTo>
                    <a:lnTo>
                      <a:pt x="88" y="73"/>
                    </a:lnTo>
                    <a:lnTo>
                      <a:pt x="80" y="77"/>
                    </a:lnTo>
                    <a:lnTo>
                      <a:pt x="80" y="76"/>
                    </a:lnTo>
                    <a:close/>
                    <a:moveTo>
                      <a:pt x="77" y="64"/>
                    </a:moveTo>
                    <a:lnTo>
                      <a:pt x="85" y="61"/>
                    </a:lnTo>
                    <a:lnTo>
                      <a:pt x="85" y="63"/>
                    </a:lnTo>
                    <a:lnTo>
                      <a:pt x="77" y="65"/>
                    </a:lnTo>
                    <a:lnTo>
                      <a:pt x="77" y="64"/>
                    </a:lnTo>
                    <a:close/>
                    <a:moveTo>
                      <a:pt x="39" y="95"/>
                    </a:moveTo>
                    <a:lnTo>
                      <a:pt x="43" y="89"/>
                    </a:lnTo>
                    <a:lnTo>
                      <a:pt x="44" y="89"/>
                    </a:lnTo>
                    <a:lnTo>
                      <a:pt x="40" y="95"/>
                    </a:lnTo>
                    <a:lnTo>
                      <a:pt x="39" y="95"/>
                    </a:lnTo>
                    <a:close/>
                    <a:moveTo>
                      <a:pt x="36" y="87"/>
                    </a:moveTo>
                    <a:lnTo>
                      <a:pt x="39" y="82"/>
                    </a:lnTo>
                    <a:lnTo>
                      <a:pt x="40" y="83"/>
                    </a:lnTo>
                    <a:lnTo>
                      <a:pt x="37" y="88"/>
                    </a:lnTo>
                    <a:lnTo>
                      <a:pt x="36" y="87"/>
                    </a:lnTo>
                    <a:close/>
                    <a:moveTo>
                      <a:pt x="48" y="87"/>
                    </a:moveTo>
                    <a:lnTo>
                      <a:pt x="57" y="83"/>
                    </a:lnTo>
                    <a:lnTo>
                      <a:pt x="57" y="84"/>
                    </a:lnTo>
                    <a:lnTo>
                      <a:pt x="49" y="88"/>
                    </a:lnTo>
                    <a:lnTo>
                      <a:pt x="48" y="87"/>
                    </a:lnTo>
                    <a:close/>
                    <a:moveTo>
                      <a:pt x="45" y="80"/>
                    </a:moveTo>
                    <a:lnTo>
                      <a:pt x="54" y="77"/>
                    </a:lnTo>
                    <a:lnTo>
                      <a:pt x="54" y="78"/>
                    </a:lnTo>
                    <a:lnTo>
                      <a:pt x="46" y="82"/>
                    </a:lnTo>
                    <a:lnTo>
                      <a:pt x="45" y="80"/>
                    </a:lnTo>
                    <a:close/>
                    <a:moveTo>
                      <a:pt x="25" y="41"/>
                    </a:moveTo>
                    <a:lnTo>
                      <a:pt x="25" y="41"/>
                    </a:lnTo>
                    <a:lnTo>
                      <a:pt x="26" y="42"/>
                    </a:lnTo>
                    <a:lnTo>
                      <a:pt x="25" y="41"/>
                    </a:lnTo>
                    <a:close/>
                    <a:moveTo>
                      <a:pt x="26" y="42"/>
                    </a:moveTo>
                    <a:lnTo>
                      <a:pt x="26" y="42"/>
                    </a:lnTo>
                    <a:lnTo>
                      <a:pt x="25" y="41"/>
                    </a:lnTo>
                    <a:lnTo>
                      <a:pt x="26" y="42"/>
                    </a:lnTo>
                    <a:close/>
                    <a:moveTo>
                      <a:pt x="25" y="41"/>
                    </a:moveTo>
                    <a:cubicBezTo>
                      <a:pt x="25" y="41"/>
                      <a:pt x="25" y="41"/>
                      <a:pt x="25" y="41"/>
                    </a:cubicBezTo>
                    <a:lnTo>
                      <a:pt x="26" y="42"/>
                    </a:lnTo>
                    <a:cubicBezTo>
                      <a:pt x="26" y="42"/>
                      <a:pt x="26" y="42"/>
                      <a:pt x="26" y="42"/>
                    </a:cubicBezTo>
                    <a:lnTo>
                      <a:pt x="25" y="41"/>
                    </a:lnTo>
                    <a:close/>
                    <a:moveTo>
                      <a:pt x="25" y="41"/>
                    </a:moveTo>
                    <a:cubicBezTo>
                      <a:pt x="25" y="40"/>
                      <a:pt x="26" y="40"/>
                      <a:pt x="26" y="40"/>
                    </a:cubicBezTo>
                    <a:lnTo>
                      <a:pt x="27" y="41"/>
                    </a:lnTo>
                    <a:cubicBezTo>
                      <a:pt x="27" y="41"/>
                      <a:pt x="26" y="42"/>
                      <a:pt x="26" y="42"/>
                    </a:cubicBezTo>
                    <a:lnTo>
                      <a:pt x="25" y="41"/>
                    </a:lnTo>
                    <a:close/>
                    <a:moveTo>
                      <a:pt x="26" y="40"/>
                    </a:moveTo>
                    <a:cubicBezTo>
                      <a:pt x="26" y="40"/>
                      <a:pt x="26" y="39"/>
                      <a:pt x="26" y="38"/>
                    </a:cubicBezTo>
                    <a:lnTo>
                      <a:pt x="27" y="37"/>
                    </a:lnTo>
                    <a:cubicBezTo>
                      <a:pt x="28" y="39"/>
                      <a:pt x="28" y="40"/>
                      <a:pt x="27" y="41"/>
                    </a:cubicBezTo>
                    <a:lnTo>
                      <a:pt x="26" y="40"/>
                    </a:lnTo>
                    <a:close/>
                    <a:moveTo>
                      <a:pt x="27" y="37"/>
                    </a:moveTo>
                    <a:lnTo>
                      <a:pt x="27" y="37"/>
                    </a:lnTo>
                    <a:lnTo>
                      <a:pt x="27" y="38"/>
                    </a:lnTo>
                    <a:lnTo>
                      <a:pt x="27" y="37"/>
                    </a:lnTo>
                    <a:close/>
                    <a:moveTo>
                      <a:pt x="26" y="38"/>
                    </a:moveTo>
                    <a:lnTo>
                      <a:pt x="26" y="38"/>
                    </a:lnTo>
                    <a:lnTo>
                      <a:pt x="27" y="37"/>
                    </a:lnTo>
                    <a:lnTo>
                      <a:pt x="26" y="38"/>
                    </a:lnTo>
                    <a:close/>
                    <a:moveTo>
                      <a:pt x="26" y="38"/>
                    </a:moveTo>
                    <a:cubicBezTo>
                      <a:pt x="26" y="38"/>
                      <a:pt x="25" y="37"/>
                      <a:pt x="25" y="37"/>
                    </a:cubicBezTo>
                    <a:lnTo>
                      <a:pt x="25" y="36"/>
                    </a:lnTo>
                    <a:cubicBezTo>
                      <a:pt x="26" y="36"/>
                      <a:pt x="27" y="37"/>
                      <a:pt x="27" y="37"/>
                    </a:cubicBezTo>
                    <a:lnTo>
                      <a:pt x="26" y="38"/>
                    </a:lnTo>
                    <a:close/>
                    <a:moveTo>
                      <a:pt x="25" y="37"/>
                    </a:moveTo>
                    <a:cubicBezTo>
                      <a:pt x="24" y="37"/>
                      <a:pt x="24" y="37"/>
                      <a:pt x="23" y="37"/>
                    </a:cubicBezTo>
                    <a:lnTo>
                      <a:pt x="23" y="36"/>
                    </a:lnTo>
                    <a:cubicBezTo>
                      <a:pt x="24" y="35"/>
                      <a:pt x="24" y="35"/>
                      <a:pt x="25" y="36"/>
                    </a:cubicBezTo>
                    <a:lnTo>
                      <a:pt x="25" y="37"/>
                    </a:lnTo>
                    <a:close/>
                    <a:moveTo>
                      <a:pt x="23" y="36"/>
                    </a:moveTo>
                    <a:lnTo>
                      <a:pt x="23" y="36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23" y="37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23" y="37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23" y="37"/>
                    </a:lnTo>
                    <a:close/>
                    <a:moveTo>
                      <a:pt x="23" y="36"/>
                    </a:moveTo>
                    <a:lnTo>
                      <a:pt x="23" y="36"/>
                    </a:lnTo>
                    <a:close/>
                    <a:moveTo>
                      <a:pt x="23" y="37"/>
                    </a:moveTo>
                    <a:cubicBezTo>
                      <a:pt x="23" y="37"/>
                      <a:pt x="23" y="37"/>
                      <a:pt x="23" y="37"/>
                    </a:cubicBezTo>
                    <a:lnTo>
                      <a:pt x="22" y="36"/>
                    </a:lnTo>
                    <a:cubicBezTo>
                      <a:pt x="22" y="36"/>
                      <a:pt x="22" y="36"/>
                      <a:pt x="23" y="36"/>
                    </a:cubicBezTo>
                    <a:lnTo>
                      <a:pt x="23" y="37"/>
                    </a:lnTo>
                    <a:close/>
                    <a:moveTo>
                      <a:pt x="23" y="37"/>
                    </a:moveTo>
                    <a:cubicBezTo>
                      <a:pt x="23" y="37"/>
                      <a:pt x="23" y="37"/>
                      <a:pt x="23" y="38"/>
                    </a:cubicBezTo>
                    <a:lnTo>
                      <a:pt x="21" y="37"/>
                    </a:lnTo>
                    <a:cubicBezTo>
                      <a:pt x="22" y="36"/>
                      <a:pt x="22" y="36"/>
                      <a:pt x="22" y="36"/>
                    </a:cubicBezTo>
                    <a:lnTo>
                      <a:pt x="23" y="37"/>
                    </a:lnTo>
                    <a:close/>
                    <a:moveTo>
                      <a:pt x="21" y="37"/>
                    </a:moveTo>
                    <a:lnTo>
                      <a:pt x="21" y="37"/>
                    </a:lnTo>
                    <a:lnTo>
                      <a:pt x="22" y="37"/>
                    </a:lnTo>
                    <a:lnTo>
                      <a:pt x="21" y="37"/>
                    </a:lnTo>
                    <a:close/>
                    <a:moveTo>
                      <a:pt x="23" y="38"/>
                    </a:moveTo>
                    <a:cubicBezTo>
                      <a:pt x="22" y="38"/>
                      <a:pt x="22" y="39"/>
                      <a:pt x="22" y="40"/>
                    </a:cubicBezTo>
                    <a:lnTo>
                      <a:pt x="21" y="40"/>
                    </a:lnTo>
                    <a:cubicBezTo>
                      <a:pt x="20" y="39"/>
                      <a:pt x="21" y="38"/>
                      <a:pt x="21" y="37"/>
                    </a:cubicBezTo>
                    <a:lnTo>
                      <a:pt x="23" y="38"/>
                    </a:lnTo>
                    <a:close/>
                    <a:moveTo>
                      <a:pt x="22" y="40"/>
                    </a:moveTo>
                    <a:cubicBezTo>
                      <a:pt x="22" y="40"/>
                      <a:pt x="22" y="40"/>
                      <a:pt x="22" y="40"/>
                    </a:cubicBezTo>
                    <a:lnTo>
                      <a:pt x="21" y="40"/>
                    </a:lnTo>
                    <a:cubicBezTo>
                      <a:pt x="21" y="40"/>
                      <a:pt x="21" y="40"/>
                      <a:pt x="21" y="40"/>
                    </a:cubicBezTo>
                    <a:lnTo>
                      <a:pt x="22" y="40"/>
                    </a:lnTo>
                    <a:close/>
                    <a:moveTo>
                      <a:pt x="22" y="40"/>
                    </a:moveTo>
                    <a:lnTo>
                      <a:pt x="22" y="40"/>
                    </a:lnTo>
                    <a:close/>
                    <a:moveTo>
                      <a:pt x="22" y="40"/>
                    </a:moveTo>
                    <a:cubicBezTo>
                      <a:pt x="23" y="40"/>
                      <a:pt x="23" y="41"/>
                      <a:pt x="23" y="41"/>
                    </a:cubicBezTo>
                    <a:lnTo>
                      <a:pt x="23" y="42"/>
                    </a:lnTo>
                    <a:cubicBezTo>
                      <a:pt x="22" y="42"/>
                      <a:pt x="21" y="41"/>
                      <a:pt x="21" y="40"/>
                    </a:cubicBezTo>
                    <a:lnTo>
                      <a:pt x="22" y="40"/>
                    </a:lnTo>
                    <a:close/>
                    <a:moveTo>
                      <a:pt x="23" y="41"/>
                    </a:moveTo>
                    <a:cubicBezTo>
                      <a:pt x="24" y="41"/>
                      <a:pt x="24" y="41"/>
                      <a:pt x="25" y="41"/>
                    </a:cubicBezTo>
                    <a:lnTo>
                      <a:pt x="26" y="42"/>
                    </a:lnTo>
                    <a:cubicBezTo>
                      <a:pt x="25" y="43"/>
                      <a:pt x="24" y="43"/>
                      <a:pt x="23" y="42"/>
                    </a:cubicBezTo>
                    <a:lnTo>
                      <a:pt x="23" y="41"/>
                    </a:lnTo>
                    <a:close/>
                    <a:moveTo>
                      <a:pt x="26" y="42"/>
                    </a:moveTo>
                    <a:lnTo>
                      <a:pt x="26" y="42"/>
                    </a:lnTo>
                    <a:lnTo>
                      <a:pt x="25" y="42"/>
                    </a:lnTo>
                    <a:lnTo>
                      <a:pt x="26" y="42"/>
                    </a:lnTo>
                    <a:close/>
                    <a:moveTo>
                      <a:pt x="25" y="41"/>
                    </a:moveTo>
                    <a:cubicBezTo>
                      <a:pt x="25" y="41"/>
                      <a:pt x="25" y="41"/>
                      <a:pt x="25" y="41"/>
                    </a:cubicBezTo>
                    <a:lnTo>
                      <a:pt x="26" y="42"/>
                    </a:lnTo>
                    <a:cubicBezTo>
                      <a:pt x="26" y="42"/>
                      <a:pt x="26" y="42"/>
                      <a:pt x="26" y="42"/>
                    </a:cubicBezTo>
                    <a:lnTo>
                      <a:pt x="25" y="41"/>
                    </a:lnTo>
                    <a:close/>
                    <a:moveTo>
                      <a:pt x="25" y="41"/>
                    </a:moveTo>
                    <a:lnTo>
                      <a:pt x="25" y="41"/>
                    </a:lnTo>
                    <a:close/>
                    <a:moveTo>
                      <a:pt x="10" y="13"/>
                    </a:moveTo>
                    <a:lnTo>
                      <a:pt x="16" y="26"/>
                    </a:lnTo>
                    <a:lnTo>
                      <a:pt x="15" y="27"/>
                    </a:lnTo>
                    <a:lnTo>
                      <a:pt x="8" y="14"/>
                    </a:lnTo>
                    <a:lnTo>
                      <a:pt x="10" y="13"/>
                    </a:lnTo>
                    <a:close/>
                    <a:moveTo>
                      <a:pt x="29" y="43"/>
                    </a:moveTo>
                    <a:lnTo>
                      <a:pt x="57" y="52"/>
                    </a:lnTo>
                    <a:lnTo>
                      <a:pt x="57" y="53"/>
                    </a:lnTo>
                    <a:lnTo>
                      <a:pt x="29" y="45"/>
                    </a:lnTo>
                    <a:lnTo>
                      <a:pt x="29" y="43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7" name="Freeform 35"/>
              <p:cNvSpPr>
                <a:spLocks noEditPoints="1"/>
              </p:cNvSpPr>
              <p:nvPr/>
            </p:nvSpPr>
            <p:spPr bwMode="auto">
              <a:xfrm>
                <a:off x="3918" y="1527"/>
                <a:ext cx="582" cy="287"/>
              </a:xfrm>
              <a:custGeom>
                <a:avLst/>
                <a:gdLst>
                  <a:gd name="T0" fmla="*/ 1042599 w 167"/>
                  <a:gd name="T1" fmla="*/ 384583 h 83"/>
                  <a:gd name="T2" fmla="*/ 711430 w 167"/>
                  <a:gd name="T3" fmla="*/ 146816 h 83"/>
                  <a:gd name="T4" fmla="*/ 749069 w 167"/>
                  <a:gd name="T5" fmla="*/ 100796 h 83"/>
                  <a:gd name="T6" fmla="*/ 818992 w 167"/>
                  <a:gd name="T7" fmla="*/ 88932 h 83"/>
                  <a:gd name="T8" fmla="*/ 698606 w 167"/>
                  <a:gd name="T9" fmla="*/ 0 h 83"/>
                  <a:gd name="T10" fmla="*/ 630763 w 167"/>
                  <a:gd name="T11" fmla="*/ 0 h 83"/>
                  <a:gd name="T12" fmla="*/ 575316 w 167"/>
                  <a:gd name="T13" fmla="*/ 64744 h 83"/>
                  <a:gd name="T14" fmla="*/ 442700 w 167"/>
                  <a:gd name="T15" fmla="*/ 36013 h 83"/>
                  <a:gd name="T16" fmla="*/ 294004 w 167"/>
                  <a:gd name="T17" fmla="*/ 93932 h 83"/>
                  <a:gd name="T18" fmla="*/ 0 w 167"/>
                  <a:gd name="T19" fmla="*/ 29150 h 83"/>
                  <a:gd name="T20" fmla="*/ 218449 w 167"/>
                  <a:gd name="T21" fmla="*/ 171004 h 83"/>
                  <a:gd name="T22" fmla="*/ 306369 w 167"/>
                  <a:gd name="T23" fmla="*/ 182864 h 83"/>
                  <a:gd name="T24" fmla="*/ 429704 w 167"/>
                  <a:gd name="T25" fmla="*/ 153680 h 83"/>
                  <a:gd name="T26" fmla="*/ 512585 w 167"/>
                  <a:gd name="T27" fmla="*/ 189845 h 83"/>
                  <a:gd name="T28" fmla="*/ 467757 w 167"/>
                  <a:gd name="T29" fmla="*/ 260057 h 83"/>
                  <a:gd name="T30" fmla="*/ 480157 w 167"/>
                  <a:gd name="T31" fmla="*/ 331665 h 83"/>
                  <a:gd name="T32" fmla="*/ 580481 w 167"/>
                  <a:gd name="T33" fmla="*/ 401862 h 83"/>
                  <a:gd name="T34" fmla="*/ 580481 w 167"/>
                  <a:gd name="T35" fmla="*/ 319791 h 83"/>
                  <a:gd name="T36" fmla="*/ 625173 w 167"/>
                  <a:gd name="T37" fmla="*/ 254593 h 83"/>
                  <a:gd name="T38" fmla="*/ 892422 w 167"/>
                  <a:gd name="T39" fmla="*/ 490341 h 83"/>
                  <a:gd name="T40" fmla="*/ 1042599 w 167"/>
                  <a:gd name="T41" fmla="*/ 384583 h 83"/>
                  <a:gd name="T42" fmla="*/ 992742 w 167"/>
                  <a:gd name="T43" fmla="*/ 372713 h 83"/>
                  <a:gd name="T44" fmla="*/ 886835 w 167"/>
                  <a:gd name="T45" fmla="*/ 442872 h 83"/>
                  <a:gd name="T46" fmla="*/ 937128 w 167"/>
                  <a:gd name="T47" fmla="*/ 360849 h 83"/>
                  <a:gd name="T48" fmla="*/ 761301 w 167"/>
                  <a:gd name="T49" fmla="*/ 254593 h 83"/>
                  <a:gd name="T50" fmla="*/ 904822 w 167"/>
                  <a:gd name="T51" fmla="*/ 389583 h 83"/>
                  <a:gd name="T52" fmla="*/ 749069 w 167"/>
                  <a:gd name="T53" fmla="*/ 266464 h 83"/>
                  <a:gd name="T54" fmla="*/ 861611 w 167"/>
                  <a:gd name="T55" fmla="*/ 420718 h 83"/>
                  <a:gd name="T56" fmla="*/ 736244 w 167"/>
                  <a:gd name="T57" fmla="*/ 283791 h 83"/>
                  <a:gd name="T58" fmla="*/ 686373 w 167"/>
                  <a:gd name="T59" fmla="*/ 182864 h 83"/>
                  <a:gd name="T60" fmla="*/ 542853 w 167"/>
                  <a:gd name="T61" fmla="*/ 105803 h 83"/>
                  <a:gd name="T62" fmla="*/ 648749 w 167"/>
                  <a:gd name="T63" fmla="*/ 206598 h 83"/>
                  <a:gd name="T64" fmla="*/ 524853 w 167"/>
                  <a:gd name="T65" fmla="*/ 129945 h 83"/>
                  <a:gd name="T66" fmla="*/ 630763 w 167"/>
                  <a:gd name="T67" fmla="*/ 230869 h 83"/>
                  <a:gd name="T68" fmla="*/ 517614 w 167"/>
                  <a:gd name="T69" fmla="*/ 146816 h 83"/>
                  <a:gd name="T70" fmla="*/ 442700 w 167"/>
                  <a:gd name="T71" fmla="*/ 118085 h 83"/>
                  <a:gd name="T72" fmla="*/ 306369 w 167"/>
                  <a:gd name="T73" fmla="*/ 141806 h 83"/>
                  <a:gd name="T74" fmla="*/ 188230 w 167"/>
                  <a:gd name="T75" fmla="*/ 93932 h 83"/>
                  <a:gd name="T76" fmla="*/ 87910 w 167"/>
                  <a:gd name="T77" fmla="*/ 64744 h 83"/>
                  <a:gd name="T78" fmla="*/ 736244 w 167"/>
                  <a:gd name="T79" fmla="*/ 59748 h 83"/>
                  <a:gd name="T80" fmla="*/ 686373 w 167"/>
                  <a:gd name="T81" fmla="*/ 23735 h 83"/>
                  <a:gd name="T82" fmla="*/ 673377 w 167"/>
                  <a:gd name="T83" fmla="*/ 118085 h 83"/>
                  <a:gd name="T84" fmla="*/ 698606 w 167"/>
                  <a:gd name="T85" fmla="*/ 70197 h 83"/>
                  <a:gd name="T86" fmla="*/ 617934 w 167"/>
                  <a:gd name="T87" fmla="*/ 70197 h 83"/>
                  <a:gd name="T88" fmla="*/ 648749 w 167"/>
                  <a:gd name="T89" fmla="*/ 36013 h 83"/>
                  <a:gd name="T90" fmla="*/ 542853 w 167"/>
                  <a:gd name="T91" fmla="*/ 348536 h 83"/>
                  <a:gd name="T92" fmla="*/ 537677 w 167"/>
                  <a:gd name="T93" fmla="*/ 307512 h 83"/>
                  <a:gd name="T94" fmla="*/ 499628 w 167"/>
                  <a:gd name="T95" fmla="*/ 324801 h 83"/>
                  <a:gd name="T96" fmla="*/ 499628 w 167"/>
                  <a:gd name="T97" fmla="*/ 288622 h 83"/>
                  <a:gd name="T98" fmla="*/ 562442 w 167"/>
                  <a:gd name="T99" fmla="*/ 283791 h 83"/>
                  <a:gd name="T100" fmla="*/ 587548 w 167"/>
                  <a:gd name="T101" fmla="*/ 235748 h 83"/>
                  <a:gd name="T102" fmla="*/ 524853 w 167"/>
                  <a:gd name="T103" fmla="*/ 260057 h 83"/>
                  <a:gd name="T104" fmla="*/ 550077 w 167"/>
                  <a:gd name="T105" fmla="*/ 212013 h 83"/>
                  <a:gd name="T106" fmla="*/ 274073 w 167"/>
                  <a:gd name="T107" fmla="*/ 141806 h 83"/>
                  <a:gd name="T108" fmla="*/ 268901 w 167"/>
                  <a:gd name="T109" fmla="*/ 118085 h 83"/>
                  <a:gd name="T110" fmla="*/ 243673 w 167"/>
                  <a:gd name="T111" fmla="*/ 124527 h 83"/>
                  <a:gd name="T112" fmla="*/ 248835 w 167"/>
                  <a:gd name="T113" fmla="*/ 146816 h 83"/>
                  <a:gd name="T114" fmla="*/ 274073 w 167"/>
                  <a:gd name="T115" fmla="*/ 141806 h 83"/>
                  <a:gd name="T116" fmla="*/ 87910 w 167"/>
                  <a:gd name="T117" fmla="*/ 64744 h 83"/>
                  <a:gd name="T118" fmla="*/ 168592 w 167"/>
                  <a:gd name="T119" fmla="*/ 105803 h 83"/>
                  <a:gd name="T120" fmla="*/ 306369 w 167"/>
                  <a:gd name="T121" fmla="*/ 141806 h 83"/>
                  <a:gd name="T122" fmla="*/ 474996 w 167"/>
                  <a:gd name="T123" fmla="*/ 82072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167" y="65"/>
                    </a:moveTo>
                    <a:lnTo>
                      <a:pt x="114" y="25"/>
                    </a:lnTo>
                    <a:lnTo>
                      <a:pt x="120" y="17"/>
                    </a:lnTo>
                    <a:lnTo>
                      <a:pt x="131" y="15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92" y="11"/>
                    </a:lnTo>
                    <a:cubicBezTo>
                      <a:pt x="92" y="11"/>
                      <a:pt x="80" y="4"/>
                      <a:pt x="71" y="6"/>
                    </a:cubicBezTo>
                    <a:cubicBezTo>
                      <a:pt x="62" y="9"/>
                      <a:pt x="53" y="16"/>
                      <a:pt x="47" y="16"/>
                    </a:cubicBezTo>
                    <a:cubicBezTo>
                      <a:pt x="42" y="15"/>
                      <a:pt x="0" y="5"/>
                      <a:pt x="0" y="5"/>
                    </a:cubicBezTo>
                    <a:lnTo>
                      <a:pt x="35" y="29"/>
                    </a:lnTo>
                    <a:cubicBezTo>
                      <a:pt x="40" y="31"/>
                      <a:pt x="45" y="32"/>
                      <a:pt x="49" y="31"/>
                    </a:cubicBezTo>
                    <a:cubicBezTo>
                      <a:pt x="55" y="29"/>
                      <a:pt x="66" y="25"/>
                      <a:pt x="69" y="26"/>
                    </a:cubicBezTo>
                    <a:cubicBezTo>
                      <a:pt x="73" y="27"/>
                      <a:pt x="82" y="32"/>
                      <a:pt x="82" y="32"/>
                    </a:cubicBezTo>
                    <a:lnTo>
                      <a:pt x="75" y="44"/>
                    </a:lnTo>
                    <a:lnTo>
                      <a:pt x="77" y="56"/>
                    </a:lnTo>
                    <a:lnTo>
                      <a:pt x="93" y="68"/>
                    </a:lnTo>
                    <a:lnTo>
                      <a:pt x="93" y="54"/>
                    </a:lnTo>
                    <a:lnTo>
                      <a:pt x="100" y="43"/>
                    </a:lnTo>
                    <a:lnTo>
                      <a:pt x="143" y="83"/>
                    </a:lnTo>
                    <a:lnTo>
                      <a:pt x="167" y="65"/>
                    </a:lnTo>
                    <a:close/>
                    <a:moveTo>
                      <a:pt x="159" y="63"/>
                    </a:moveTo>
                    <a:lnTo>
                      <a:pt x="142" y="75"/>
                    </a:lnTo>
                    <a:moveTo>
                      <a:pt x="150" y="61"/>
                    </a:moveTo>
                    <a:lnTo>
                      <a:pt x="122" y="43"/>
                    </a:lnTo>
                    <a:moveTo>
                      <a:pt x="145" y="66"/>
                    </a:moveTo>
                    <a:lnTo>
                      <a:pt x="120" y="45"/>
                    </a:lnTo>
                    <a:moveTo>
                      <a:pt x="138" y="71"/>
                    </a:moveTo>
                    <a:lnTo>
                      <a:pt x="118" y="48"/>
                    </a:lnTo>
                    <a:moveTo>
                      <a:pt x="110" y="31"/>
                    </a:moveTo>
                    <a:lnTo>
                      <a:pt x="87" y="18"/>
                    </a:lnTo>
                    <a:moveTo>
                      <a:pt x="104" y="35"/>
                    </a:moveTo>
                    <a:lnTo>
                      <a:pt x="84" y="22"/>
                    </a:lnTo>
                    <a:moveTo>
                      <a:pt x="101" y="39"/>
                    </a:moveTo>
                    <a:lnTo>
                      <a:pt x="83" y="25"/>
                    </a:lnTo>
                    <a:moveTo>
                      <a:pt x="71" y="20"/>
                    </a:moveTo>
                    <a:lnTo>
                      <a:pt x="49" y="24"/>
                    </a:lnTo>
                    <a:moveTo>
                      <a:pt x="30" y="16"/>
                    </a:moveTo>
                    <a:lnTo>
                      <a:pt x="14" y="11"/>
                    </a:lnTo>
                    <a:moveTo>
                      <a:pt x="118" y="10"/>
                    </a:moveTo>
                    <a:lnTo>
                      <a:pt x="110" y="4"/>
                    </a:lnTo>
                    <a:moveTo>
                      <a:pt x="108" y="20"/>
                    </a:moveTo>
                    <a:lnTo>
                      <a:pt x="112" y="12"/>
                    </a:lnTo>
                    <a:moveTo>
                      <a:pt x="99" y="12"/>
                    </a:moveTo>
                    <a:lnTo>
                      <a:pt x="104" y="6"/>
                    </a:lnTo>
                    <a:moveTo>
                      <a:pt x="87" y="59"/>
                    </a:moveTo>
                    <a:lnTo>
                      <a:pt x="86" y="52"/>
                    </a:lnTo>
                    <a:moveTo>
                      <a:pt x="80" y="55"/>
                    </a:moveTo>
                    <a:lnTo>
                      <a:pt x="80" y="49"/>
                    </a:lnTo>
                    <a:moveTo>
                      <a:pt x="90" y="48"/>
                    </a:moveTo>
                    <a:lnTo>
                      <a:pt x="94" y="40"/>
                    </a:lnTo>
                    <a:moveTo>
                      <a:pt x="84" y="44"/>
                    </a:moveTo>
                    <a:lnTo>
                      <a:pt x="88" y="36"/>
                    </a:lnTo>
                    <a:moveTo>
                      <a:pt x="44" y="24"/>
                    </a:moveTo>
                    <a:cubicBezTo>
                      <a:pt x="45" y="23"/>
                      <a:pt x="44" y="21"/>
                      <a:pt x="43" y="20"/>
                    </a:cubicBezTo>
                    <a:cubicBezTo>
                      <a:pt x="41" y="20"/>
                      <a:pt x="40" y="20"/>
                      <a:pt x="39" y="21"/>
                    </a:cubicBezTo>
                    <a:cubicBezTo>
                      <a:pt x="38" y="23"/>
                      <a:pt x="39" y="24"/>
                      <a:pt x="40" y="25"/>
                    </a:cubicBezTo>
                    <a:cubicBezTo>
                      <a:pt x="41" y="26"/>
                      <a:pt x="43" y="26"/>
                      <a:pt x="44" y="24"/>
                    </a:cubicBezTo>
                    <a:close/>
                    <a:moveTo>
                      <a:pt x="14" y="11"/>
                    </a:moveTo>
                    <a:lnTo>
                      <a:pt x="27" y="18"/>
                    </a:lnTo>
                    <a:moveTo>
                      <a:pt x="49" y="24"/>
                    </a:moveTo>
                    <a:lnTo>
                      <a:pt x="76" y="14"/>
                    </a:lnTo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8" name="Freeform 36"/>
              <p:cNvSpPr>
                <a:spLocks noEditPoints="1"/>
              </p:cNvSpPr>
              <p:nvPr/>
            </p:nvSpPr>
            <p:spPr bwMode="auto">
              <a:xfrm>
                <a:off x="3918" y="1527"/>
                <a:ext cx="582" cy="287"/>
              </a:xfrm>
              <a:custGeom>
                <a:avLst/>
                <a:gdLst>
                  <a:gd name="T0" fmla="*/ 1042599 w 167"/>
                  <a:gd name="T1" fmla="*/ 384583 h 83"/>
                  <a:gd name="T2" fmla="*/ 711430 w 167"/>
                  <a:gd name="T3" fmla="*/ 146816 h 83"/>
                  <a:gd name="T4" fmla="*/ 749069 w 167"/>
                  <a:gd name="T5" fmla="*/ 100796 h 83"/>
                  <a:gd name="T6" fmla="*/ 818992 w 167"/>
                  <a:gd name="T7" fmla="*/ 88932 h 83"/>
                  <a:gd name="T8" fmla="*/ 698606 w 167"/>
                  <a:gd name="T9" fmla="*/ 0 h 83"/>
                  <a:gd name="T10" fmla="*/ 630763 w 167"/>
                  <a:gd name="T11" fmla="*/ 0 h 83"/>
                  <a:gd name="T12" fmla="*/ 575316 w 167"/>
                  <a:gd name="T13" fmla="*/ 64744 h 83"/>
                  <a:gd name="T14" fmla="*/ 442700 w 167"/>
                  <a:gd name="T15" fmla="*/ 36013 h 83"/>
                  <a:gd name="T16" fmla="*/ 294004 w 167"/>
                  <a:gd name="T17" fmla="*/ 93932 h 83"/>
                  <a:gd name="T18" fmla="*/ 0 w 167"/>
                  <a:gd name="T19" fmla="*/ 29150 h 83"/>
                  <a:gd name="T20" fmla="*/ 218449 w 167"/>
                  <a:gd name="T21" fmla="*/ 171004 h 83"/>
                  <a:gd name="T22" fmla="*/ 306369 w 167"/>
                  <a:gd name="T23" fmla="*/ 182864 h 83"/>
                  <a:gd name="T24" fmla="*/ 429704 w 167"/>
                  <a:gd name="T25" fmla="*/ 153680 h 83"/>
                  <a:gd name="T26" fmla="*/ 512585 w 167"/>
                  <a:gd name="T27" fmla="*/ 189845 h 83"/>
                  <a:gd name="T28" fmla="*/ 467757 w 167"/>
                  <a:gd name="T29" fmla="*/ 260057 h 83"/>
                  <a:gd name="T30" fmla="*/ 480157 w 167"/>
                  <a:gd name="T31" fmla="*/ 331665 h 83"/>
                  <a:gd name="T32" fmla="*/ 580481 w 167"/>
                  <a:gd name="T33" fmla="*/ 401862 h 83"/>
                  <a:gd name="T34" fmla="*/ 580481 w 167"/>
                  <a:gd name="T35" fmla="*/ 319791 h 83"/>
                  <a:gd name="T36" fmla="*/ 625173 w 167"/>
                  <a:gd name="T37" fmla="*/ 254593 h 83"/>
                  <a:gd name="T38" fmla="*/ 892422 w 167"/>
                  <a:gd name="T39" fmla="*/ 490341 h 83"/>
                  <a:gd name="T40" fmla="*/ 1042599 w 167"/>
                  <a:gd name="T41" fmla="*/ 384583 h 83"/>
                  <a:gd name="T42" fmla="*/ 992742 w 167"/>
                  <a:gd name="T43" fmla="*/ 372713 h 83"/>
                  <a:gd name="T44" fmla="*/ 886835 w 167"/>
                  <a:gd name="T45" fmla="*/ 442872 h 83"/>
                  <a:gd name="T46" fmla="*/ 937128 w 167"/>
                  <a:gd name="T47" fmla="*/ 360849 h 83"/>
                  <a:gd name="T48" fmla="*/ 761301 w 167"/>
                  <a:gd name="T49" fmla="*/ 254593 h 83"/>
                  <a:gd name="T50" fmla="*/ 904822 w 167"/>
                  <a:gd name="T51" fmla="*/ 389583 h 83"/>
                  <a:gd name="T52" fmla="*/ 749069 w 167"/>
                  <a:gd name="T53" fmla="*/ 266464 h 83"/>
                  <a:gd name="T54" fmla="*/ 861611 w 167"/>
                  <a:gd name="T55" fmla="*/ 420718 h 83"/>
                  <a:gd name="T56" fmla="*/ 736244 w 167"/>
                  <a:gd name="T57" fmla="*/ 283791 h 83"/>
                  <a:gd name="T58" fmla="*/ 686373 w 167"/>
                  <a:gd name="T59" fmla="*/ 182864 h 83"/>
                  <a:gd name="T60" fmla="*/ 542853 w 167"/>
                  <a:gd name="T61" fmla="*/ 105803 h 83"/>
                  <a:gd name="T62" fmla="*/ 648749 w 167"/>
                  <a:gd name="T63" fmla="*/ 206598 h 83"/>
                  <a:gd name="T64" fmla="*/ 524853 w 167"/>
                  <a:gd name="T65" fmla="*/ 129945 h 83"/>
                  <a:gd name="T66" fmla="*/ 630763 w 167"/>
                  <a:gd name="T67" fmla="*/ 230869 h 83"/>
                  <a:gd name="T68" fmla="*/ 517614 w 167"/>
                  <a:gd name="T69" fmla="*/ 146816 h 83"/>
                  <a:gd name="T70" fmla="*/ 442700 w 167"/>
                  <a:gd name="T71" fmla="*/ 118085 h 83"/>
                  <a:gd name="T72" fmla="*/ 306369 w 167"/>
                  <a:gd name="T73" fmla="*/ 141806 h 83"/>
                  <a:gd name="T74" fmla="*/ 188230 w 167"/>
                  <a:gd name="T75" fmla="*/ 93932 h 83"/>
                  <a:gd name="T76" fmla="*/ 87910 w 167"/>
                  <a:gd name="T77" fmla="*/ 64744 h 83"/>
                  <a:gd name="T78" fmla="*/ 736244 w 167"/>
                  <a:gd name="T79" fmla="*/ 59748 h 83"/>
                  <a:gd name="T80" fmla="*/ 686373 w 167"/>
                  <a:gd name="T81" fmla="*/ 23735 h 83"/>
                  <a:gd name="T82" fmla="*/ 673377 w 167"/>
                  <a:gd name="T83" fmla="*/ 118085 h 83"/>
                  <a:gd name="T84" fmla="*/ 698606 w 167"/>
                  <a:gd name="T85" fmla="*/ 70197 h 83"/>
                  <a:gd name="T86" fmla="*/ 617934 w 167"/>
                  <a:gd name="T87" fmla="*/ 70197 h 83"/>
                  <a:gd name="T88" fmla="*/ 648749 w 167"/>
                  <a:gd name="T89" fmla="*/ 36013 h 83"/>
                  <a:gd name="T90" fmla="*/ 542853 w 167"/>
                  <a:gd name="T91" fmla="*/ 348536 h 83"/>
                  <a:gd name="T92" fmla="*/ 537677 w 167"/>
                  <a:gd name="T93" fmla="*/ 307512 h 83"/>
                  <a:gd name="T94" fmla="*/ 499628 w 167"/>
                  <a:gd name="T95" fmla="*/ 324801 h 83"/>
                  <a:gd name="T96" fmla="*/ 499628 w 167"/>
                  <a:gd name="T97" fmla="*/ 288622 h 83"/>
                  <a:gd name="T98" fmla="*/ 562442 w 167"/>
                  <a:gd name="T99" fmla="*/ 283791 h 83"/>
                  <a:gd name="T100" fmla="*/ 587548 w 167"/>
                  <a:gd name="T101" fmla="*/ 235748 h 83"/>
                  <a:gd name="T102" fmla="*/ 524853 w 167"/>
                  <a:gd name="T103" fmla="*/ 260057 h 83"/>
                  <a:gd name="T104" fmla="*/ 550077 w 167"/>
                  <a:gd name="T105" fmla="*/ 212013 h 83"/>
                  <a:gd name="T106" fmla="*/ 274073 w 167"/>
                  <a:gd name="T107" fmla="*/ 141806 h 83"/>
                  <a:gd name="T108" fmla="*/ 268901 w 167"/>
                  <a:gd name="T109" fmla="*/ 118085 h 83"/>
                  <a:gd name="T110" fmla="*/ 243673 w 167"/>
                  <a:gd name="T111" fmla="*/ 124527 h 83"/>
                  <a:gd name="T112" fmla="*/ 248835 w 167"/>
                  <a:gd name="T113" fmla="*/ 146816 h 83"/>
                  <a:gd name="T114" fmla="*/ 274073 w 167"/>
                  <a:gd name="T115" fmla="*/ 141806 h 83"/>
                  <a:gd name="T116" fmla="*/ 87910 w 167"/>
                  <a:gd name="T117" fmla="*/ 64744 h 83"/>
                  <a:gd name="T118" fmla="*/ 168592 w 167"/>
                  <a:gd name="T119" fmla="*/ 105803 h 83"/>
                  <a:gd name="T120" fmla="*/ 306369 w 167"/>
                  <a:gd name="T121" fmla="*/ 141806 h 83"/>
                  <a:gd name="T122" fmla="*/ 474996 w 167"/>
                  <a:gd name="T123" fmla="*/ 82072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167" y="65"/>
                    </a:moveTo>
                    <a:lnTo>
                      <a:pt x="114" y="25"/>
                    </a:lnTo>
                    <a:lnTo>
                      <a:pt x="120" y="17"/>
                    </a:lnTo>
                    <a:lnTo>
                      <a:pt x="131" y="15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92" y="11"/>
                    </a:lnTo>
                    <a:cubicBezTo>
                      <a:pt x="92" y="11"/>
                      <a:pt x="80" y="4"/>
                      <a:pt x="71" y="6"/>
                    </a:cubicBezTo>
                    <a:cubicBezTo>
                      <a:pt x="62" y="9"/>
                      <a:pt x="53" y="16"/>
                      <a:pt x="47" y="16"/>
                    </a:cubicBezTo>
                    <a:cubicBezTo>
                      <a:pt x="42" y="15"/>
                      <a:pt x="0" y="5"/>
                      <a:pt x="0" y="5"/>
                    </a:cubicBezTo>
                    <a:lnTo>
                      <a:pt x="35" y="29"/>
                    </a:lnTo>
                    <a:cubicBezTo>
                      <a:pt x="40" y="31"/>
                      <a:pt x="45" y="32"/>
                      <a:pt x="49" y="31"/>
                    </a:cubicBezTo>
                    <a:cubicBezTo>
                      <a:pt x="55" y="29"/>
                      <a:pt x="66" y="25"/>
                      <a:pt x="69" y="26"/>
                    </a:cubicBezTo>
                    <a:cubicBezTo>
                      <a:pt x="73" y="27"/>
                      <a:pt x="82" y="32"/>
                      <a:pt x="82" y="32"/>
                    </a:cubicBezTo>
                    <a:lnTo>
                      <a:pt x="75" y="44"/>
                    </a:lnTo>
                    <a:lnTo>
                      <a:pt x="77" y="56"/>
                    </a:lnTo>
                    <a:lnTo>
                      <a:pt x="93" y="68"/>
                    </a:lnTo>
                    <a:lnTo>
                      <a:pt x="93" y="54"/>
                    </a:lnTo>
                    <a:lnTo>
                      <a:pt x="100" y="43"/>
                    </a:lnTo>
                    <a:lnTo>
                      <a:pt x="143" y="83"/>
                    </a:lnTo>
                    <a:lnTo>
                      <a:pt x="167" y="65"/>
                    </a:lnTo>
                    <a:close/>
                    <a:moveTo>
                      <a:pt x="159" y="63"/>
                    </a:moveTo>
                    <a:lnTo>
                      <a:pt x="142" y="75"/>
                    </a:lnTo>
                    <a:moveTo>
                      <a:pt x="150" y="61"/>
                    </a:moveTo>
                    <a:lnTo>
                      <a:pt x="122" y="43"/>
                    </a:lnTo>
                    <a:moveTo>
                      <a:pt x="145" y="66"/>
                    </a:moveTo>
                    <a:lnTo>
                      <a:pt x="120" y="45"/>
                    </a:lnTo>
                    <a:moveTo>
                      <a:pt x="138" y="71"/>
                    </a:moveTo>
                    <a:lnTo>
                      <a:pt x="118" y="48"/>
                    </a:lnTo>
                    <a:moveTo>
                      <a:pt x="110" y="31"/>
                    </a:moveTo>
                    <a:lnTo>
                      <a:pt x="87" y="18"/>
                    </a:lnTo>
                    <a:moveTo>
                      <a:pt x="104" y="35"/>
                    </a:moveTo>
                    <a:lnTo>
                      <a:pt x="84" y="22"/>
                    </a:lnTo>
                    <a:moveTo>
                      <a:pt x="101" y="39"/>
                    </a:moveTo>
                    <a:lnTo>
                      <a:pt x="83" y="25"/>
                    </a:lnTo>
                    <a:moveTo>
                      <a:pt x="71" y="20"/>
                    </a:moveTo>
                    <a:lnTo>
                      <a:pt x="49" y="24"/>
                    </a:lnTo>
                    <a:moveTo>
                      <a:pt x="30" y="16"/>
                    </a:moveTo>
                    <a:lnTo>
                      <a:pt x="14" y="11"/>
                    </a:lnTo>
                    <a:moveTo>
                      <a:pt x="118" y="10"/>
                    </a:moveTo>
                    <a:lnTo>
                      <a:pt x="110" y="4"/>
                    </a:lnTo>
                    <a:moveTo>
                      <a:pt x="108" y="20"/>
                    </a:moveTo>
                    <a:lnTo>
                      <a:pt x="112" y="12"/>
                    </a:lnTo>
                    <a:moveTo>
                      <a:pt x="99" y="12"/>
                    </a:moveTo>
                    <a:lnTo>
                      <a:pt x="104" y="6"/>
                    </a:lnTo>
                    <a:moveTo>
                      <a:pt x="87" y="59"/>
                    </a:moveTo>
                    <a:lnTo>
                      <a:pt x="86" y="52"/>
                    </a:lnTo>
                    <a:moveTo>
                      <a:pt x="80" y="55"/>
                    </a:moveTo>
                    <a:lnTo>
                      <a:pt x="80" y="49"/>
                    </a:lnTo>
                    <a:moveTo>
                      <a:pt x="90" y="48"/>
                    </a:moveTo>
                    <a:lnTo>
                      <a:pt x="94" y="40"/>
                    </a:lnTo>
                    <a:moveTo>
                      <a:pt x="84" y="44"/>
                    </a:moveTo>
                    <a:lnTo>
                      <a:pt x="88" y="36"/>
                    </a:lnTo>
                    <a:moveTo>
                      <a:pt x="44" y="24"/>
                    </a:moveTo>
                    <a:cubicBezTo>
                      <a:pt x="45" y="23"/>
                      <a:pt x="44" y="21"/>
                      <a:pt x="43" y="20"/>
                    </a:cubicBezTo>
                    <a:cubicBezTo>
                      <a:pt x="41" y="20"/>
                      <a:pt x="40" y="20"/>
                      <a:pt x="39" y="21"/>
                    </a:cubicBezTo>
                    <a:cubicBezTo>
                      <a:pt x="38" y="23"/>
                      <a:pt x="39" y="24"/>
                      <a:pt x="40" y="25"/>
                    </a:cubicBezTo>
                    <a:cubicBezTo>
                      <a:pt x="41" y="26"/>
                      <a:pt x="43" y="26"/>
                      <a:pt x="44" y="24"/>
                    </a:cubicBezTo>
                    <a:close/>
                    <a:moveTo>
                      <a:pt x="14" y="11"/>
                    </a:moveTo>
                    <a:lnTo>
                      <a:pt x="27" y="18"/>
                    </a:lnTo>
                    <a:moveTo>
                      <a:pt x="49" y="24"/>
                    </a:moveTo>
                    <a:lnTo>
                      <a:pt x="76" y="14"/>
                    </a:lnTo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9" name="Freeform 37"/>
              <p:cNvSpPr>
                <a:spLocks noEditPoints="1"/>
              </p:cNvSpPr>
              <p:nvPr/>
            </p:nvSpPr>
            <p:spPr bwMode="auto">
              <a:xfrm>
                <a:off x="2736" y="1317"/>
                <a:ext cx="2029" cy="2008"/>
              </a:xfrm>
              <a:custGeom>
                <a:avLst/>
                <a:gdLst>
                  <a:gd name="T0" fmla="*/ 0 w 582"/>
                  <a:gd name="T1" fmla="*/ 1693430 h 582"/>
                  <a:gd name="T2" fmla="*/ 12408 w 582"/>
                  <a:gd name="T3" fmla="*/ 1693430 h 582"/>
                  <a:gd name="T4" fmla="*/ 0 w 582"/>
                  <a:gd name="T5" fmla="*/ 1693430 h 582"/>
                  <a:gd name="T6" fmla="*/ 543758 w 582"/>
                  <a:gd name="T7" fmla="*/ 506026 h 582"/>
                  <a:gd name="T8" fmla="*/ 0 w 582"/>
                  <a:gd name="T9" fmla="*/ 1693430 h 582"/>
                  <a:gd name="T10" fmla="*/ 1822537 w 582"/>
                  <a:gd name="T11" fmla="*/ 0 h 582"/>
                  <a:gd name="T12" fmla="*/ 543758 w 582"/>
                  <a:gd name="T13" fmla="*/ 506026 h 582"/>
                  <a:gd name="T14" fmla="*/ 1822537 w 582"/>
                  <a:gd name="T15" fmla="*/ 0 h 582"/>
                  <a:gd name="T16" fmla="*/ 1822537 w 582"/>
                  <a:gd name="T17" fmla="*/ 11748 h 582"/>
                  <a:gd name="T18" fmla="*/ 1822537 w 582"/>
                  <a:gd name="T19" fmla="*/ 0 h 582"/>
                  <a:gd name="T20" fmla="*/ 1822537 w 582"/>
                  <a:gd name="T21" fmla="*/ 0 h 582"/>
                  <a:gd name="T22" fmla="*/ 1822537 w 582"/>
                  <a:gd name="T23" fmla="*/ 11748 h 582"/>
                  <a:gd name="T24" fmla="*/ 1822537 w 582"/>
                  <a:gd name="T25" fmla="*/ 0 h 582"/>
                  <a:gd name="T26" fmla="*/ 3098690 w 582"/>
                  <a:gd name="T27" fmla="*/ 506026 h 582"/>
                  <a:gd name="T28" fmla="*/ 1822537 w 582"/>
                  <a:gd name="T29" fmla="*/ 0 h 582"/>
                  <a:gd name="T30" fmla="*/ 3643041 w 582"/>
                  <a:gd name="T31" fmla="*/ 1693430 h 582"/>
                  <a:gd name="T32" fmla="*/ 3098690 w 582"/>
                  <a:gd name="T33" fmla="*/ 506026 h 582"/>
                  <a:gd name="T34" fmla="*/ 3643041 w 582"/>
                  <a:gd name="T35" fmla="*/ 1693430 h 582"/>
                  <a:gd name="T36" fmla="*/ 3630208 w 582"/>
                  <a:gd name="T37" fmla="*/ 1693430 h 582"/>
                  <a:gd name="T38" fmla="*/ 3643041 w 582"/>
                  <a:gd name="T39" fmla="*/ 1693430 h 582"/>
                  <a:gd name="T40" fmla="*/ 3643041 w 582"/>
                  <a:gd name="T41" fmla="*/ 1693430 h 582"/>
                  <a:gd name="T42" fmla="*/ 3630208 w 582"/>
                  <a:gd name="T43" fmla="*/ 1693430 h 582"/>
                  <a:gd name="T44" fmla="*/ 3643041 w 582"/>
                  <a:gd name="T45" fmla="*/ 1693430 h 582"/>
                  <a:gd name="T46" fmla="*/ 3098690 w 582"/>
                  <a:gd name="T47" fmla="*/ 2881000 h 582"/>
                  <a:gd name="T48" fmla="*/ 3643041 w 582"/>
                  <a:gd name="T49" fmla="*/ 1693430 h 582"/>
                  <a:gd name="T50" fmla="*/ 1822537 w 582"/>
                  <a:gd name="T51" fmla="*/ 3386978 h 582"/>
                  <a:gd name="T52" fmla="*/ 3098690 w 582"/>
                  <a:gd name="T53" fmla="*/ 2881000 h 582"/>
                  <a:gd name="T54" fmla="*/ 1822537 w 582"/>
                  <a:gd name="T55" fmla="*/ 3386978 h 582"/>
                  <a:gd name="T56" fmla="*/ 1822537 w 582"/>
                  <a:gd name="T57" fmla="*/ 3375230 h 582"/>
                  <a:gd name="T58" fmla="*/ 1822537 w 582"/>
                  <a:gd name="T59" fmla="*/ 3386978 h 582"/>
                  <a:gd name="T60" fmla="*/ 1822537 w 582"/>
                  <a:gd name="T61" fmla="*/ 3386978 h 582"/>
                  <a:gd name="T62" fmla="*/ 1822537 w 582"/>
                  <a:gd name="T63" fmla="*/ 3375230 h 582"/>
                  <a:gd name="T64" fmla="*/ 1822537 w 582"/>
                  <a:gd name="T65" fmla="*/ 3386978 h 582"/>
                  <a:gd name="T66" fmla="*/ 543758 w 582"/>
                  <a:gd name="T67" fmla="*/ 2881000 h 582"/>
                  <a:gd name="T68" fmla="*/ 1822537 w 582"/>
                  <a:gd name="T69" fmla="*/ 3386978 h 582"/>
                  <a:gd name="T70" fmla="*/ 0 w 582"/>
                  <a:gd name="T71" fmla="*/ 1693430 h 582"/>
                  <a:gd name="T72" fmla="*/ 543758 w 582"/>
                  <a:gd name="T73" fmla="*/ 2881000 h 582"/>
                  <a:gd name="T74" fmla="*/ 0 w 582"/>
                  <a:gd name="T75" fmla="*/ 1693430 h 582"/>
                  <a:gd name="T76" fmla="*/ 12408 w 582"/>
                  <a:gd name="T77" fmla="*/ 1693430 h 582"/>
                  <a:gd name="T78" fmla="*/ 0 w 582"/>
                  <a:gd name="T79" fmla="*/ 1693430 h 5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82"/>
                  <a:gd name="T121" fmla="*/ 0 h 582"/>
                  <a:gd name="T122" fmla="*/ 582 w 582"/>
                  <a:gd name="T123" fmla="*/ 582 h 58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82" h="582">
                    <a:moveTo>
                      <a:pt x="0" y="291"/>
                    </a:moveTo>
                    <a:lnTo>
                      <a:pt x="0" y="291"/>
                    </a:lnTo>
                    <a:lnTo>
                      <a:pt x="2" y="291"/>
                    </a:lnTo>
                    <a:lnTo>
                      <a:pt x="0" y="291"/>
                    </a:lnTo>
                    <a:close/>
                    <a:moveTo>
                      <a:pt x="0" y="291"/>
                    </a:moveTo>
                    <a:cubicBezTo>
                      <a:pt x="0" y="211"/>
                      <a:pt x="33" y="138"/>
                      <a:pt x="86" y="86"/>
                    </a:cubicBezTo>
                    <a:lnTo>
                      <a:pt x="87" y="87"/>
                    </a:lnTo>
                    <a:cubicBezTo>
                      <a:pt x="35" y="139"/>
                      <a:pt x="2" y="212"/>
                      <a:pt x="2" y="291"/>
                    </a:cubicBezTo>
                    <a:lnTo>
                      <a:pt x="0" y="291"/>
                    </a:lnTo>
                    <a:close/>
                    <a:moveTo>
                      <a:pt x="86" y="86"/>
                    </a:moveTo>
                    <a:cubicBezTo>
                      <a:pt x="138" y="33"/>
                      <a:pt x="211" y="0"/>
                      <a:pt x="291" y="0"/>
                    </a:cubicBezTo>
                    <a:lnTo>
                      <a:pt x="291" y="2"/>
                    </a:lnTo>
                    <a:cubicBezTo>
                      <a:pt x="212" y="2"/>
                      <a:pt x="139" y="35"/>
                      <a:pt x="87" y="87"/>
                    </a:cubicBezTo>
                    <a:lnTo>
                      <a:pt x="86" y="86"/>
                    </a:lnTo>
                    <a:close/>
                    <a:moveTo>
                      <a:pt x="291" y="0"/>
                    </a:moveTo>
                    <a:lnTo>
                      <a:pt x="291" y="0"/>
                    </a:lnTo>
                    <a:lnTo>
                      <a:pt x="291" y="2"/>
                    </a:lnTo>
                    <a:lnTo>
                      <a:pt x="291" y="0"/>
                    </a:lnTo>
                    <a:close/>
                    <a:moveTo>
                      <a:pt x="291" y="0"/>
                    </a:moveTo>
                    <a:lnTo>
                      <a:pt x="291" y="0"/>
                    </a:lnTo>
                    <a:lnTo>
                      <a:pt x="291" y="2"/>
                    </a:lnTo>
                    <a:lnTo>
                      <a:pt x="291" y="0"/>
                    </a:lnTo>
                    <a:close/>
                    <a:moveTo>
                      <a:pt x="291" y="0"/>
                    </a:moveTo>
                    <a:cubicBezTo>
                      <a:pt x="371" y="0"/>
                      <a:pt x="444" y="33"/>
                      <a:pt x="496" y="86"/>
                    </a:cubicBezTo>
                    <a:lnTo>
                      <a:pt x="495" y="87"/>
                    </a:lnTo>
                    <a:cubicBezTo>
                      <a:pt x="443" y="35"/>
                      <a:pt x="370" y="2"/>
                      <a:pt x="291" y="2"/>
                    </a:cubicBezTo>
                    <a:lnTo>
                      <a:pt x="291" y="0"/>
                    </a:lnTo>
                    <a:close/>
                    <a:moveTo>
                      <a:pt x="496" y="86"/>
                    </a:moveTo>
                    <a:cubicBezTo>
                      <a:pt x="549" y="138"/>
                      <a:pt x="582" y="211"/>
                      <a:pt x="582" y="291"/>
                    </a:cubicBezTo>
                    <a:lnTo>
                      <a:pt x="580" y="291"/>
                    </a:lnTo>
                    <a:cubicBezTo>
                      <a:pt x="580" y="212"/>
                      <a:pt x="547" y="139"/>
                      <a:pt x="495" y="87"/>
                    </a:cubicBezTo>
                    <a:lnTo>
                      <a:pt x="496" y="86"/>
                    </a:lnTo>
                    <a:close/>
                    <a:moveTo>
                      <a:pt x="582" y="291"/>
                    </a:moveTo>
                    <a:lnTo>
                      <a:pt x="582" y="291"/>
                    </a:lnTo>
                    <a:lnTo>
                      <a:pt x="580" y="291"/>
                    </a:lnTo>
                    <a:lnTo>
                      <a:pt x="582" y="291"/>
                    </a:lnTo>
                    <a:close/>
                    <a:moveTo>
                      <a:pt x="582" y="291"/>
                    </a:moveTo>
                    <a:lnTo>
                      <a:pt x="582" y="291"/>
                    </a:lnTo>
                    <a:lnTo>
                      <a:pt x="580" y="291"/>
                    </a:lnTo>
                    <a:lnTo>
                      <a:pt x="582" y="291"/>
                    </a:lnTo>
                    <a:close/>
                    <a:moveTo>
                      <a:pt x="582" y="291"/>
                    </a:moveTo>
                    <a:cubicBezTo>
                      <a:pt x="582" y="371"/>
                      <a:pt x="549" y="444"/>
                      <a:pt x="496" y="496"/>
                    </a:cubicBezTo>
                    <a:lnTo>
                      <a:pt x="495" y="495"/>
                    </a:lnTo>
                    <a:cubicBezTo>
                      <a:pt x="547" y="443"/>
                      <a:pt x="580" y="370"/>
                      <a:pt x="580" y="291"/>
                    </a:cubicBezTo>
                    <a:lnTo>
                      <a:pt x="582" y="291"/>
                    </a:lnTo>
                    <a:close/>
                    <a:moveTo>
                      <a:pt x="496" y="496"/>
                    </a:moveTo>
                    <a:cubicBezTo>
                      <a:pt x="444" y="549"/>
                      <a:pt x="371" y="582"/>
                      <a:pt x="291" y="582"/>
                    </a:cubicBezTo>
                    <a:lnTo>
                      <a:pt x="291" y="580"/>
                    </a:lnTo>
                    <a:cubicBezTo>
                      <a:pt x="370" y="580"/>
                      <a:pt x="443" y="547"/>
                      <a:pt x="495" y="495"/>
                    </a:cubicBezTo>
                    <a:lnTo>
                      <a:pt x="496" y="496"/>
                    </a:lnTo>
                    <a:close/>
                    <a:moveTo>
                      <a:pt x="291" y="582"/>
                    </a:moveTo>
                    <a:lnTo>
                      <a:pt x="291" y="582"/>
                    </a:lnTo>
                    <a:lnTo>
                      <a:pt x="291" y="580"/>
                    </a:lnTo>
                    <a:lnTo>
                      <a:pt x="291" y="582"/>
                    </a:lnTo>
                    <a:close/>
                    <a:moveTo>
                      <a:pt x="291" y="582"/>
                    </a:moveTo>
                    <a:lnTo>
                      <a:pt x="291" y="582"/>
                    </a:lnTo>
                    <a:lnTo>
                      <a:pt x="291" y="580"/>
                    </a:lnTo>
                    <a:lnTo>
                      <a:pt x="291" y="582"/>
                    </a:lnTo>
                    <a:close/>
                    <a:moveTo>
                      <a:pt x="291" y="582"/>
                    </a:moveTo>
                    <a:cubicBezTo>
                      <a:pt x="211" y="582"/>
                      <a:pt x="138" y="549"/>
                      <a:pt x="86" y="496"/>
                    </a:cubicBezTo>
                    <a:lnTo>
                      <a:pt x="87" y="495"/>
                    </a:lnTo>
                    <a:cubicBezTo>
                      <a:pt x="139" y="547"/>
                      <a:pt x="212" y="580"/>
                      <a:pt x="291" y="580"/>
                    </a:cubicBezTo>
                    <a:lnTo>
                      <a:pt x="291" y="582"/>
                    </a:lnTo>
                    <a:close/>
                    <a:moveTo>
                      <a:pt x="86" y="496"/>
                    </a:moveTo>
                    <a:cubicBezTo>
                      <a:pt x="33" y="444"/>
                      <a:pt x="0" y="371"/>
                      <a:pt x="0" y="291"/>
                    </a:cubicBezTo>
                    <a:lnTo>
                      <a:pt x="2" y="291"/>
                    </a:lnTo>
                    <a:cubicBezTo>
                      <a:pt x="2" y="370"/>
                      <a:pt x="35" y="443"/>
                      <a:pt x="87" y="495"/>
                    </a:cubicBezTo>
                    <a:lnTo>
                      <a:pt x="86" y="496"/>
                    </a:lnTo>
                    <a:close/>
                    <a:moveTo>
                      <a:pt x="0" y="291"/>
                    </a:moveTo>
                    <a:lnTo>
                      <a:pt x="0" y="291"/>
                    </a:lnTo>
                    <a:lnTo>
                      <a:pt x="2" y="291"/>
                    </a:lnTo>
                    <a:lnTo>
                      <a:pt x="0" y="291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0" name="Freeform 38"/>
              <p:cNvSpPr>
                <a:spLocks noEditPoints="1"/>
              </p:cNvSpPr>
              <p:nvPr/>
            </p:nvSpPr>
            <p:spPr bwMode="auto">
              <a:xfrm>
                <a:off x="2648" y="1231"/>
                <a:ext cx="2205" cy="2180"/>
              </a:xfrm>
              <a:custGeom>
                <a:avLst/>
                <a:gdLst>
                  <a:gd name="T0" fmla="*/ 1686329 w 632"/>
                  <a:gd name="T1" fmla="*/ 23511 h 632"/>
                  <a:gd name="T2" fmla="*/ 1484251 w 632"/>
                  <a:gd name="T3" fmla="*/ 57208 h 632"/>
                  <a:gd name="T4" fmla="*/ 1284064 w 632"/>
                  <a:gd name="T5" fmla="*/ 121028 h 632"/>
                  <a:gd name="T6" fmla="*/ 1094985 w 632"/>
                  <a:gd name="T7" fmla="*/ 197331 h 632"/>
                  <a:gd name="T8" fmla="*/ 912458 w 632"/>
                  <a:gd name="T9" fmla="*/ 289505 h 632"/>
                  <a:gd name="T10" fmla="*/ 742917 w 632"/>
                  <a:gd name="T11" fmla="*/ 405725 h 632"/>
                  <a:gd name="T12" fmla="*/ 591345 w 632"/>
                  <a:gd name="T13" fmla="*/ 533703 h 632"/>
                  <a:gd name="T14" fmla="*/ 447196 w 632"/>
                  <a:gd name="T15" fmla="*/ 673851 h 632"/>
                  <a:gd name="T16" fmla="*/ 326288 w 632"/>
                  <a:gd name="T17" fmla="*/ 830549 h 632"/>
                  <a:gd name="T18" fmla="*/ 220203 w 632"/>
                  <a:gd name="T19" fmla="*/ 993649 h 632"/>
                  <a:gd name="T20" fmla="*/ 139131 w 632"/>
                  <a:gd name="T21" fmla="*/ 1167086 h 632"/>
                  <a:gd name="T22" fmla="*/ 68763 w 632"/>
                  <a:gd name="T23" fmla="*/ 1354066 h 632"/>
                  <a:gd name="T24" fmla="*/ 25354 w 632"/>
                  <a:gd name="T25" fmla="*/ 1539652 h 632"/>
                  <a:gd name="T26" fmla="*/ 5185 w 632"/>
                  <a:gd name="T27" fmla="*/ 1731475 h 632"/>
                  <a:gd name="T28" fmla="*/ 0 w 632"/>
                  <a:gd name="T29" fmla="*/ 1923464 h 632"/>
                  <a:gd name="T30" fmla="*/ 25354 w 632"/>
                  <a:gd name="T31" fmla="*/ 2115418 h 632"/>
                  <a:gd name="T32" fmla="*/ 63115 w 632"/>
                  <a:gd name="T33" fmla="*/ 2300883 h 632"/>
                  <a:gd name="T34" fmla="*/ 131867 w 632"/>
                  <a:gd name="T35" fmla="*/ 2486021 h 632"/>
                  <a:gd name="T36" fmla="*/ 214555 w 632"/>
                  <a:gd name="T37" fmla="*/ 2661304 h 632"/>
                  <a:gd name="T38" fmla="*/ 313846 w 632"/>
                  <a:gd name="T39" fmla="*/ 2829733 h 632"/>
                  <a:gd name="T40" fmla="*/ 439943 w 632"/>
                  <a:gd name="T41" fmla="*/ 2986479 h 632"/>
                  <a:gd name="T42" fmla="*/ 579064 w 632"/>
                  <a:gd name="T43" fmla="*/ 3126175 h 632"/>
                  <a:gd name="T44" fmla="*/ 730465 w 632"/>
                  <a:gd name="T45" fmla="*/ 3259565 h 632"/>
                  <a:gd name="T46" fmla="*/ 900006 w 632"/>
                  <a:gd name="T47" fmla="*/ 3370407 h 632"/>
                  <a:gd name="T48" fmla="*/ 1076762 w 632"/>
                  <a:gd name="T49" fmla="*/ 3467924 h 632"/>
                  <a:gd name="T50" fmla="*/ 1264477 w 632"/>
                  <a:gd name="T51" fmla="*/ 3543693 h 632"/>
                  <a:gd name="T52" fmla="*/ 1466164 w 632"/>
                  <a:gd name="T53" fmla="*/ 3608086 h 632"/>
                  <a:gd name="T54" fmla="*/ 1668278 w 632"/>
                  <a:gd name="T55" fmla="*/ 3648134 h 632"/>
                  <a:gd name="T56" fmla="*/ 1875565 w 632"/>
                  <a:gd name="T57" fmla="*/ 3666684 h 632"/>
                  <a:gd name="T58" fmla="*/ 2083289 w 632"/>
                  <a:gd name="T59" fmla="*/ 3672062 h 632"/>
                  <a:gd name="T60" fmla="*/ 2290576 w 632"/>
                  <a:gd name="T61" fmla="*/ 3648134 h 632"/>
                  <a:gd name="T62" fmla="*/ 2492861 w 632"/>
                  <a:gd name="T63" fmla="*/ 3614439 h 632"/>
                  <a:gd name="T64" fmla="*/ 2692894 w 632"/>
                  <a:gd name="T65" fmla="*/ 3550461 h 632"/>
                  <a:gd name="T66" fmla="*/ 2882092 w 632"/>
                  <a:gd name="T67" fmla="*/ 3474861 h 632"/>
                  <a:gd name="T68" fmla="*/ 3064496 w 632"/>
                  <a:gd name="T69" fmla="*/ 3381983 h 632"/>
                  <a:gd name="T70" fmla="*/ 3234159 w 632"/>
                  <a:gd name="T71" fmla="*/ 3265753 h 632"/>
                  <a:gd name="T72" fmla="*/ 3385564 w 632"/>
                  <a:gd name="T73" fmla="*/ 3137954 h 632"/>
                  <a:gd name="T74" fmla="*/ 3529747 w 632"/>
                  <a:gd name="T75" fmla="*/ 2998210 h 632"/>
                  <a:gd name="T76" fmla="*/ 3650827 w 632"/>
                  <a:gd name="T77" fmla="*/ 2841512 h 632"/>
                  <a:gd name="T78" fmla="*/ 3756741 w 632"/>
                  <a:gd name="T79" fmla="*/ 2677840 h 632"/>
                  <a:gd name="T80" fmla="*/ 3837946 w 632"/>
                  <a:gd name="T81" fmla="*/ 2497797 h 632"/>
                  <a:gd name="T82" fmla="*/ 3908192 w 632"/>
                  <a:gd name="T83" fmla="*/ 2317588 h 632"/>
                  <a:gd name="T84" fmla="*/ 3951587 w 632"/>
                  <a:gd name="T85" fmla="*/ 2132406 h 632"/>
                  <a:gd name="T86" fmla="*/ 3971770 w 632"/>
                  <a:gd name="T87" fmla="*/ 1940586 h 632"/>
                  <a:gd name="T88" fmla="*/ 3976944 w 632"/>
                  <a:gd name="T89" fmla="*/ 1748180 h 632"/>
                  <a:gd name="T90" fmla="*/ 3951587 w 632"/>
                  <a:gd name="T91" fmla="*/ 1556240 h 632"/>
                  <a:gd name="T92" fmla="*/ 3913962 w 632"/>
                  <a:gd name="T93" fmla="*/ 1371223 h 632"/>
                  <a:gd name="T94" fmla="*/ 3845213 w 632"/>
                  <a:gd name="T95" fmla="*/ 1185589 h 632"/>
                  <a:gd name="T96" fmla="*/ 3762390 w 632"/>
                  <a:gd name="T97" fmla="*/ 1010758 h 632"/>
                  <a:gd name="T98" fmla="*/ 3663269 w 632"/>
                  <a:gd name="T99" fmla="*/ 842328 h 632"/>
                  <a:gd name="T100" fmla="*/ 3537015 w 632"/>
                  <a:gd name="T101" fmla="*/ 685593 h 632"/>
                  <a:gd name="T102" fmla="*/ 3398002 w 632"/>
                  <a:gd name="T103" fmla="*/ 545886 h 632"/>
                  <a:gd name="T104" fmla="*/ 3246429 w 632"/>
                  <a:gd name="T105" fmla="*/ 412662 h 632"/>
                  <a:gd name="T106" fmla="*/ 3076938 w 632"/>
                  <a:gd name="T107" fmla="*/ 301237 h 632"/>
                  <a:gd name="T108" fmla="*/ 2900178 w 632"/>
                  <a:gd name="T109" fmla="*/ 203564 h 632"/>
                  <a:gd name="T110" fmla="*/ 2705332 w 632"/>
                  <a:gd name="T111" fmla="*/ 127965 h 632"/>
                  <a:gd name="T112" fmla="*/ 2510912 w 632"/>
                  <a:gd name="T113" fmla="*/ 63989 h 632"/>
                  <a:gd name="T114" fmla="*/ 2308799 w 632"/>
                  <a:gd name="T115" fmla="*/ 23511 h 632"/>
                  <a:gd name="T116" fmla="*/ 2101379 w 632"/>
                  <a:gd name="T117" fmla="*/ 4808 h 632"/>
                  <a:gd name="T118" fmla="*/ 1893617 w 632"/>
                  <a:gd name="T119" fmla="*/ 0 h 6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2"/>
                  <a:gd name="T181" fmla="*/ 0 h 632"/>
                  <a:gd name="T182" fmla="*/ 632 w 632"/>
                  <a:gd name="T183" fmla="*/ 632 h 6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2" h="632">
                    <a:moveTo>
                      <a:pt x="284" y="2"/>
                    </a:moveTo>
                    <a:lnTo>
                      <a:pt x="295" y="21"/>
                    </a:lnTo>
                    <a:lnTo>
                      <a:pt x="302" y="0"/>
                    </a:lnTo>
                    <a:lnTo>
                      <a:pt x="293" y="1"/>
                    </a:lnTo>
                    <a:lnTo>
                      <a:pt x="284" y="2"/>
                    </a:lnTo>
                    <a:close/>
                    <a:moveTo>
                      <a:pt x="268" y="4"/>
                    </a:moveTo>
                    <a:lnTo>
                      <a:pt x="280" y="23"/>
                    </a:lnTo>
                    <a:lnTo>
                      <a:pt x="285" y="2"/>
                    </a:lnTo>
                    <a:lnTo>
                      <a:pt x="277" y="2"/>
                    </a:lnTo>
                    <a:lnTo>
                      <a:pt x="268" y="4"/>
                    </a:lnTo>
                    <a:close/>
                    <a:moveTo>
                      <a:pt x="252" y="7"/>
                    </a:moveTo>
                    <a:lnTo>
                      <a:pt x="264" y="25"/>
                    </a:lnTo>
                    <a:lnTo>
                      <a:pt x="269" y="4"/>
                    </a:lnTo>
                    <a:lnTo>
                      <a:pt x="261" y="5"/>
                    </a:lnTo>
                    <a:lnTo>
                      <a:pt x="252" y="7"/>
                    </a:lnTo>
                    <a:close/>
                    <a:moveTo>
                      <a:pt x="236" y="10"/>
                    </a:moveTo>
                    <a:lnTo>
                      <a:pt x="249" y="28"/>
                    </a:lnTo>
                    <a:lnTo>
                      <a:pt x="252" y="7"/>
                    </a:lnTo>
                    <a:lnTo>
                      <a:pt x="244" y="8"/>
                    </a:lnTo>
                    <a:lnTo>
                      <a:pt x="236" y="10"/>
                    </a:lnTo>
                    <a:close/>
                    <a:moveTo>
                      <a:pt x="220" y="15"/>
                    </a:moveTo>
                    <a:lnTo>
                      <a:pt x="234" y="32"/>
                    </a:lnTo>
                    <a:lnTo>
                      <a:pt x="236" y="10"/>
                    </a:lnTo>
                    <a:lnTo>
                      <a:pt x="228" y="12"/>
                    </a:lnTo>
                    <a:lnTo>
                      <a:pt x="220" y="15"/>
                    </a:lnTo>
                    <a:close/>
                    <a:moveTo>
                      <a:pt x="204" y="21"/>
                    </a:moveTo>
                    <a:lnTo>
                      <a:pt x="220" y="37"/>
                    </a:lnTo>
                    <a:lnTo>
                      <a:pt x="220" y="15"/>
                    </a:lnTo>
                    <a:lnTo>
                      <a:pt x="213" y="17"/>
                    </a:lnTo>
                    <a:lnTo>
                      <a:pt x="204" y="21"/>
                    </a:lnTo>
                    <a:close/>
                    <a:moveTo>
                      <a:pt x="189" y="27"/>
                    </a:moveTo>
                    <a:lnTo>
                      <a:pt x="205" y="42"/>
                    </a:lnTo>
                    <a:lnTo>
                      <a:pt x="205" y="20"/>
                    </a:lnTo>
                    <a:lnTo>
                      <a:pt x="197" y="23"/>
                    </a:lnTo>
                    <a:lnTo>
                      <a:pt x="189" y="27"/>
                    </a:lnTo>
                    <a:close/>
                    <a:moveTo>
                      <a:pt x="174" y="34"/>
                    </a:moveTo>
                    <a:lnTo>
                      <a:pt x="191" y="48"/>
                    </a:lnTo>
                    <a:lnTo>
                      <a:pt x="190" y="27"/>
                    </a:lnTo>
                    <a:lnTo>
                      <a:pt x="182" y="30"/>
                    </a:lnTo>
                    <a:lnTo>
                      <a:pt x="174" y="34"/>
                    </a:lnTo>
                    <a:close/>
                    <a:moveTo>
                      <a:pt x="159" y="42"/>
                    </a:moveTo>
                    <a:lnTo>
                      <a:pt x="177" y="55"/>
                    </a:lnTo>
                    <a:lnTo>
                      <a:pt x="175" y="34"/>
                    </a:lnTo>
                    <a:lnTo>
                      <a:pt x="167" y="37"/>
                    </a:lnTo>
                    <a:lnTo>
                      <a:pt x="159" y="42"/>
                    </a:lnTo>
                    <a:close/>
                    <a:moveTo>
                      <a:pt x="145" y="50"/>
                    </a:moveTo>
                    <a:lnTo>
                      <a:pt x="164" y="63"/>
                    </a:lnTo>
                    <a:lnTo>
                      <a:pt x="160" y="41"/>
                    </a:lnTo>
                    <a:lnTo>
                      <a:pt x="153" y="45"/>
                    </a:lnTo>
                    <a:lnTo>
                      <a:pt x="145" y="50"/>
                    </a:lnTo>
                    <a:close/>
                    <a:moveTo>
                      <a:pt x="131" y="60"/>
                    </a:moveTo>
                    <a:lnTo>
                      <a:pt x="151" y="71"/>
                    </a:lnTo>
                    <a:lnTo>
                      <a:pt x="146" y="50"/>
                    </a:lnTo>
                    <a:lnTo>
                      <a:pt x="139" y="54"/>
                    </a:lnTo>
                    <a:lnTo>
                      <a:pt x="131" y="60"/>
                    </a:lnTo>
                    <a:close/>
                    <a:moveTo>
                      <a:pt x="118" y="70"/>
                    </a:moveTo>
                    <a:lnTo>
                      <a:pt x="138" y="80"/>
                    </a:lnTo>
                    <a:lnTo>
                      <a:pt x="132" y="59"/>
                    </a:lnTo>
                    <a:lnTo>
                      <a:pt x="125" y="64"/>
                    </a:lnTo>
                    <a:lnTo>
                      <a:pt x="118" y="70"/>
                    </a:lnTo>
                    <a:close/>
                    <a:moveTo>
                      <a:pt x="106" y="80"/>
                    </a:moveTo>
                    <a:lnTo>
                      <a:pt x="126" y="90"/>
                    </a:lnTo>
                    <a:lnTo>
                      <a:pt x="119" y="69"/>
                    </a:lnTo>
                    <a:lnTo>
                      <a:pt x="112" y="74"/>
                    </a:lnTo>
                    <a:lnTo>
                      <a:pt x="106" y="80"/>
                    </a:lnTo>
                    <a:close/>
                    <a:moveTo>
                      <a:pt x="94" y="92"/>
                    </a:moveTo>
                    <a:lnTo>
                      <a:pt x="114" y="100"/>
                    </a:lnTo>
                    <a:lnTo>
                      <a:pt x="106" y="80"/>
                    </a:lnTo>
                    <a:lnTo>
                      <a:pt x="100" y="85"/>
                    </a:lnTo>
                    <a:lnTo>
                      <a:pt x="94" y="92"/>
                    </a:lnTo>
                    <a:close/>
                    <a:moveTo>
                      <a:pt x="82" y="104"/>
                    </a:moveTo>
                    <a:lnTo>
                      <a:pt x="103" y="111"/>
                    </a:lnTo>
                    <a:lnTo>
                      <a:pt x="94" y="91"/>
                    </a:lnTo>
                    <a:lnTo>
                      <a:pt x="88" y="97"/>
                    </a:lnTo>
                    <a:lnTo>
                      <a:pt x="82" y="104"/>
                    </a:lnTo>
                    <a:close/>
                    <a:moveTo>
                      <a:pt x="71" y="116"/>
                    </a:moveTo>
                    <a:lnTo>
                      <a:pt x="93" y="122"/>
                    </a:lnTo>
                    <a:lnTo>
                      <a:pt x="83" y="103"/>
                    </a:lnTo>
                    <a:lnTo>
                      <a:pt x="77" y="109"/>
                    </a:lnTo>
                    <a:lnTo>
                      <a:pt x="71" y="116"/>
                    </a:lnTo>
                    <a:close/>
                    <a:moveTo>
                      <a:pt x="61" y="129"/>
                    </a:moveTo>
                    <a:lnTo>
                      <a:pt x="83" y="134"/>
                    </a:lnTo>
                    <a:lnTo>
                      <a:pt x="72" y="116"/>
                    </a:lnTo>
                    <a:lnTo>
                      <a:pt x="67" y="122"/>
                    </a:lnTo>
                    <a:lnTo>
                      <a:pt x="61" y="129"/>
                    </a:lnTo>
                    <a:close/>
                    <a:moveTo>
                      <a:pt x="52" y="143"/>
                    </a:moveTo>
                    <a:lnTo>
                      <a:pt x="74" y="147"/>
                    </a:lnTo>
                    <a:lnTo>
                      <a:pt x="62" y="129"/>
                    </a:lnTo>
                    <a:lnTo>
                      <a:pt x="57" y="135"/>
                    </a:lnTo>
                    <a:lnTo>
                      <a:pt x="52" y="143"/>
                    </a:lnTo>
                    <a:close/>
                    <a:moveTo>
                      <a:pt x="43" y="157"/>
                    </a:moveTo>
                    <a:lnTo>
                      <a:pt x="65" y="160"/>
                    </a:lnTo>
                    <a:lnTo>
                      <a:pt x="52" y="142"/>
                    </a:lnTo>
                    <a:lnTo>
                      <a:pt x="48" y="149"/>
                    </a:lnTo>
                    <a:lnTo>
                      <a:pt x="43" y="157"/>
                    </a:lnTo>
                    <a:close/>
                    <a:moveTo>
                      <a:pt x="35" y="171"/>
                    </a:moveTo>
                    <a:lnTo>
                      <a:pt x="58" y="173"/>
                    </a:lnTo>
                    <a:lnTo>
                      <a:pt x="44" y="156"/>
                    </a:lnTo>
                    <a:lnTo>
                      <a:pt x="39" y="163"/>
                    </a:lnTo>
                    <a:lnTo>
                      <a:pt x="35" y="171"/>
                    </a:lnTo>
                    <a:close/>
                    <a:moveTo>
                      <a:pt x="28" y="186"/>
                    </a:moveTo>
                    <a:lnTo>
                      <a:pt x="50" y="187"/>
                    </a:lnTo>
                    <a:lnTo>
                      <a:pt x="36" y="171"/>
                    </a:lnTo>
                    <a:lnTo>
                      <a:pt x="32" y="178"/>
                    </a:lnTo>
                    <a:lnTo>
                      <a:pt x="28" y="186"/>
                    </a:lnTo>
                    <a:close/>
                    <a:moveTo>
                      <a:pt x="22" y="201"/>
                    </a:moveTo>
                    <a:lnTo>
                      <a:pt x="44" y="201"/>
                    </a:lnTo>
                    <a:lnTo>
                      <a:pt x="28" y="186"/>
                    </a:lnTo>
                    <a:lnTo>
                      <a:pt x="25" y="193"/>
                    </a:lnTo>
                    <a:lnTo>
                      <a:pt x="22" y="201"/>
                    </a:lnTo>
                    <a:close/>
                    <a:moveTo>
                      <a:pt x="16" y="217"/>
                    </a:moveTo>
                    <a:lnTo>
                      <a:pt x="38" y="215"/>
                    </a:lnTo>
                    <a:lnTo>
                      <a:pt x="22" y="201"/>
                    </a:lnTo>
                    <a:lnTo>
                      <a:pt x="19" y="208"/>
                    </a:lnTo>
                    <a:lnTo>
                      <a:pt x="16" y="217"/>
                    </a:lnTo>
                    <a:close/>
                    <a:moveTo>
                      <a:pt x="11" y="233"/>
                    </a:moveTo>
                    <a:lnTo>
                      <a:pt x="34" y="230"/>
                    </a:lnTo>
                    <a:lnTo>
                      <a:pt x="16" y="216"/>
                    </a:lnTo>
                    <a:lnTo>
                      <a:pt x="14" y="224"/>
                    </a:lnTo>
                    <a:lnTo>
                      <a:pt x="11" y="233"/>
                    </a:lnTo>
                    <a:close/>
                    <a:moveTo>
                      <a:pt x="7" y="249"/>
                    </a:moveTo>
                    <a:lnTo>
                      <a:pt x="29" y="245"/>
                    </a:lnTo>
                    <a:lnTo>
                      <a:pt x="11" y="232"/>
                    </a:lnTo>
                    <a:lnTo>
                      <a:pt x="9" y="240"/>
                    </a:lnTo>
                    <a:lnTo>
                      <a:pt x="7" y="249"/>
                    </a:lnTo>
                    <a:close/>
                    <a:moveTo>
                      <a:pt x="4" y="265"/>
                    </a:moveTo>
                    <a:lnTo>
                      <a:pt x="26" y="260"/>
                    </a:lnTo>
                    <a:lnTo>
                      <a:pt x="8" y="248"/>
                    </a:lnTo>
                    <a:lnTo>
                      <a:pt x="6" y="256"/>
                    </a:lnTo>
                    <a:lnTo>
                      <a:pt x="4" y="265"/>
                    </a:lnTo>
                    <a:close/>
                    <a:moveTo>
                      <a:pt x="2" y="282"/>
                    </a:moveTo>
                    <a:lnTo>
                      <a:pt x="24" y="275"/>
                    </a:lnTo>
                    <a:lnTo>
                      <a:pt x="4" y="264"/>
                    </a:lnTo>
                    <a:lnTo>
                      <a:pt x="3" y="273"/>
                    </a:lnTo>
                    <a:lnTo>
                      <a:pt x="2" y="282"/>
                    </a:lnTo>
                    <a:close/>
                    <a:moveTo>
                      <a:pt x="1" y="298"/>
                    </a:moveTo>
                    <a:lnTo>
                      <a:pt x="22" y="291"/>
                    </a:lnTo>
                    <a:lnTo>
                      <a:pt x="2" y="281"/>
                    </a:lnTo>
                    <a:lnTo>
                      <a:pt x="1" y="289"/>
                    </a:lnTo>
                    <a:lnTo>
                      <a:pt x="1" y="298"/>
                    </a:lnTo>
                    <a:close/>
                    <a:moveTo>
                      <a:pt x="0" y="315"/>
                    </a:moveTo>
                    <a:lnTo>
                      <a:pt x="21" y="306"/>
                    </a:lnTo>
                    <a:lnTo>
                      <a:pt x="1" y="297"/>
                    </a:lnTo>
                    <a:lnTo>
                      <a:pt x="0" y="306"/>
                    </a:lnTo>
                    <a:lnTo>
                      <a:pt x="0" y="315"/>
                    </a:lnTo>
                    <a:close/>
                    <a:moveTo>
                      <a:pt x="0" y="331"/>
                    </a:moveTo>
                    <a:lnTo>
                      <a:pt x="21" y="321"/>
                    </a:lnTo>
                    <a:lnTo>
                      <a:pt x="0" y="314"/>
                    </a:lnTo>
                    <a:lnTo>
                      <a:pt x="0" y="322"/>
                    </a:lnTo>
                    <a:lnTo>
                      <a:pt x="0" y="331"/>
                    </a:lnTo>
                    <a:close/>
                    <a:moveTo>
                      <a:pt x="2" y="348"/>
                    </a:moveTo>
                    <a:lnTo>
                      <a:pt x="21" y="337"/>
                    </a:lnTo>
                    <a:lnTo>
                      <a:pt x="0" y="330"/>
                    </a:lnTo>
                    <a:lnTo>
                      <a:pt x="1" y="339"/>
                    </a:lnTo>
                    <a:lnTo>
                      <a:pt x="2" y="348"/>
                    </a:lnTo>
                    <a:close/>
                    <a:moveTo>
                      <a:pt x="4" y="364"/>
                    </a:moveTo>
                    <a:lnTo>
                      <a:pt x="23" y="352"/>
                    </a:lnTo>
                    <a:lnTo>
                      <a:pt x="2" y="347"/>
                    </a:lnTo>
                    <a:lnTo>
                      <a:pt x="2" y="355"/>
                    </a:lnTo>
                    <a:lnTo>
                      <a:pt x="4" y="364"/>
                    </a:lnTo>
                    <a:close/>
                    <a:moveTo>
                      <a:pt x="7" y="380"/>
                    </a:moveTo>
                    <a:lnTo>
                      <a:pt x="25" y="368"/>
                    </a:lnTo>
                    <a:lnTo>
                      <a:pt x="4" y="363"/>
                    </a:lnTo>
                    <a:lnTo>
                      <a:pt x="5" y="371"/>
                    </a:lnTo>
                    <a:lnTo>
                      <a:pt x="7" y="380"/>
                    </a:lnTo>
                    <a:close/>
                    <a:moveTo>
                      <a:pt x="10" y="396"/>
                    </a:moveTo>
                    <a:lnTo>
                      <a:pt x="28" y="383"/>
                    </a:lnTo>
                    <a:lnTo>
                      <a:pt x="7" y="380"/>
                    </a:lnTo>
                    <a:lnTo>
                      <a:pt x="8" y="388"/>
                    </a:lnTo>
                    <a:lnTo>
                      <a:pt x="10" y="396"/>
                    </a:lnTo>
                    <a:close/>
                    <a:moveTo>
                      <a:pt x="15" y="412"/>
                    </a:moveTo>
                    <a:lnTo>
                      <a:pt x="32" y="398"/>
                    </a:lnTo>
                    <a:lnTo>
                      <a:pt x="10" y="396"/>
                    </a:lnTo>
                    <a:lnTo>
                      <a:pt x="12" y="404"/>
                    </a:lnTo>
                    <a:lnTo>
                      <a:pt x="15" y="412"/>
                    </a:lnTo>
                    <a:close/>
                    <a:moveTo>
                      <a:pt x="21" y="428"/>
                    </a:moveTo>
                    <a:lnTo>
                      <a:pt x="37" y="412"/>
                    </a:lnTo>
                    <a:lnTo>
                      <a:pt x="15" y="411"/>
                    </a:lnTo>
                    <a:lnTo>
                      <a:pt x="17" y="419"/>
                    </a:lnTo>
                    <a:lnTo>
                      <a:pt x="21" y="428"/>
                    </a:lnTo>
                    <a:close/>
                    <a:moveTo>
                      <a:pt x="27" y="443"/>
                    </a:moveTo>
                    <a:lnTo>
                      <a:pt x="42" y="427"/>
                    </a:lnTo>
                    <a:lnTo>
                      <a:pt x="20" y="427"/>
                    </a:lnTo>
                    <a:lnTo>
                      <a:pt x="23" y="435"/>
                    </a:lnTo>
                    <a:lnTo>
                      <a:pt x="27" y="443"/>
                    </a:lnTo>
                    <a:close/>
                    <a:moveTo>
                      <a:pt x="34" y="458"/>
                    </a:moveTo>
                    <a:lnTo>
                      <a:pt x="48" y="441"/>
                    </a:lnTo>
                    <a:lnTo>
                      <a:pt x="27" y="442"/>
                    </a:lnTo>
                    <a:lnTo>
                      <a:pt x="30" y="450"/>
                    </a:lnTo>
                    <a:lnTo>
                      <a:pt x="34" y="458"/>
                    </a:lnTo>
                    <a:close/>
                    <a:moveTo>
                      <a:pt x="42" y="473"/>
                    </a:moveTo>
                    <a:lnTo>
                      <a:pt x="55" y="455"/>
                    </a:lnTo>
                    <a:lnTo>
                      <a:pt x="34" y="457"/>
                    </a:lnTo>
                    <a:lnTo>
                      <a:pt x="37" y="465"/>
                    </a:lnTo>
                    <a:lnTo>
                      <a:pt x="42" y="473"/>
                    </a:lnTo>
                    <a:close/>
                    <a:moveTo>
                      <a:pt x="50" y="487"/>
                    </a:moveTo>
                    <a:lnTo>
                      <a:pt x="63" y="468"/>
                    </a:lnTo>
                    <a:lnTo>
                      <a:pt x="41" y="472"/>
                    </a:lnTo>
                    <a:lnTo>
                      <a:pt x="45" y="479"/>
                    </a:lnTo>
                    <a:lnTo>
                      <a:pt x="50" y="487"/>
                    </a:lnTo>
                    <a:close/>
                    <a:moveTo>
                      <a:pt x="60" y="501"/>
                    </a:moveTo>
                    <a:lnTo>
                      <a:pt x="71" y="481"/>
                    </a:lnTo>
                    <a:lnTo>
                      <a:pt x="50" y="486"/>
                    </a:lnTo>
                    <a:lnTo>
                      <a:pt x="54" y="493"/>
                    </a:lnTo>
                    <a:lnTo>
                      <a:pt x="60" y="501"/>
                    </a:lnTo>
                    <a:close/>
                    <a:moveTo>
                      <a:pt x="70" y="514"/>
                    </a:moveTo>
                    <a:lnTo>
                      <a:pt x="80" y="494"/>
                    </a:lnTo>
                    <a:lnTo>
                      <a:pt x="59" y="500"/>
                    </a:lnTo>
                    <a:lnTo>
                      <a:pt x="64" y="507"/>
                    </a:lnTo>
                    <a:lnTo>
                      <a:pt x="70" y="514"/>
                    </a:lnTo>
                    <a:close/>
                    <a:moveTo>
                      <a:pt x="80" y="526"/>
                    </a:moveTo>
                    <a:lnTo>
                      <a:pt x="90" y="506"/>
                    </a:lnTo>
                    <a:lnTo>
                      <a:pt x="69" y="513"/>
                    </a:lnTo>
                    <a:lnTo>
                      <a:pt x="74" y="520"/>
                    </a:lnTo>
                    <a:lnTo>
                      <a:pt x="80" y="526"/>
                    </a:lnTo>
                    <a:close/>
                    <a:moveTo>
                      <a:pt x="92" y="538"/>
                    </a:moveTo>
                    <a:lnTo>
                      <a:pt x="100" y="518"/>
                    </a:lnTo>
                    <a:lnTo>
                      <a:pt x="80" y="526"/>
                    </a:lnTo>
                    <a:lnTo>
                      <a:pt x="85" y="532"/>
                    </a:lnTo>
                    <a:lnTo>
                      <a:pt x="92" y="538"/>
                    </a:lnTo>
                    <a:close/>
                    <a:moveTo>
                      <a:pt x="104" y="550"/>
                    </a:moveTo>
                    <a:lnTo>
                      <a:pt x="111" y="529"/>
                    </a:lnTo>
                    <a:lnTo>
                      <a:pt x="91" y="538"/>
                    </a:lnTo>
                    <a:lnTo>
                      <a:pt x="97" y="544"/>
                    </a:lnTo>
                    <a:lnTo>
                      <a:pt x="104" y="550"/>
                    </a:lnTo>
                    <a:close/>
                    <a:moveTo>
                      <a:pt x="116" y="561"/>
                    </a:moveTo>
                    <a:lnTo>
                      <a:pt x="122" y="539"/>
                    </a:lnTo>
                    <a:lnTo>
                      <a:pt x="103" y="549"/>
                    </a:lnTo>
                    <a:lnTo>
                      <a:pt x="109" y="555"/>
                    </a:lnTo>
                    <a:lnTo>
                      <a:pt x="116" y="561"/>
                    </a:lnTo>
                    <a:close/>
                    <a:moveTo>
                      <a:pt x="129" y="571"/>
                    </a:moveTo>
                    <a:lnTo>
                      <a:pt x="134" y="549"/>
                    </a:lnTo>
                    <a:lnTo>
                      <a:pt x="116" y="560"/>
                    </a:lnTo>
                    <a:lnTo>
                      <a:pt x="122" y="565"/>
                    </a:lnTo>
                    <a:lnTo>
                      <a:pt x="129" y="571"/>
                    </a:lnTo>
                    <a:close/>
                    <a:moveTo>
                      <a:pt x="143" y="580"/>
                    </a:moveTo>
                    <a:lnTo>
                      <a:pt x="147" y="558"/>
                    </a:lnTo>
                    <a:lnTo>
                      <a:pt x="129" y="570"/>
                    </a:lnTo>
                    <a:lnTo>
                      <a:pt x="135" y="575"/>
                    </a:lnTo>
                    <a:lnTo>
                      <a:pt x="143" y="580"/>
                    </a:lnTo>
                    <a:close/>
                    <a:moveTo>
                      <a:pt x="157" y="589"/>
                    </a:moveTo>
                    <a:lnTo>
                      <a:pt x="160" y="567"/>
                    </a:lnTo>
                    <a:lnTo>
                      <a:pt x="142" y="580"/>
                    </a:lnTo>
                    <a:lnTo>
                      <a:pt x="149" y="584"/>
                    </a:lnTo>
                    <a:lnTo>
                      <a:pt x="157" y="589"/>
                    </a:lnTo>
                    <a:close/>
                    <a:moveTo>
                      <a:pt x="171" y="597"/>
                    </a:moveTo>
                    <a:lnTo>
                      <a:pt x="173" y="574"/>
                    </a:lnTo>
                    <a:lnTo>
                      <a:pt x="156" y="588"/>
                    </a:lnTo>
                    <a:lnTo>
                      <a:pt x="163" y="593"/>
                    </a:lnTo>
                    <a:lnTo>
                      <a:pt x="171" y="597"/>
                    </a:lnTo>
                    <a:close/>
                    <a:moveTo>
                      <a:pt x="186" y="604"/>
                    </a:moveTo>
                    <a:lnTo>
                      <a:pt x="187" y="581"/>
                    </a:lnTo>
                    <a:lnTo>
                      <a:pt x="171" y="596"/>
                    </a:lnTo>
                    <a:lnTo>
                      <a:pt x="178" y="600"/>
                    </a:lnTo>
                    <a:lnTo>
                      <a:pt x="186" y="604"/>
                    </a:lnTo>
                    <a:close/>
                    <a:moveTo>
                      <a:pt x="201" y="610"/>
                    </a:moveTo>
                    <a:lnTo>
                      <a:pt x="201" y="588"/>
                    </a:lnTo>
                    <a:lnTo>
                      <a:pt x="186" y="604"/>
                    </a:lnTo>
                    <a:lnTo>
                      <a:pt x="193" y="607"/>
                    </a:lnTo>
                    <a:lnTo>
                      <a:pt x="201" y="610"/>
                    </a:lnTo>
                    <a:close/>
                    <a:moveTo>
                      <a:pt x="217" y="616"/>
                    </a:moveTo>
                    <a:lnTo>
                      <a:pt x="215" y="594"/>
                    </a:lnTo>
                    <a:lnTo>
                      <a:pt x="201" y="610"/>
                    </a:lnTo>
                    <a:lnTo>
                      <a:pt x="208" y="613"/>
                    </a:lnTo>
                    <a:lnTo>
                      <a:pt x="217" y="616"/>
                    </a:lnTo>
                    <a:close/>
                    <a:moveTo>
                      <a:pt x="233" y="621"/>
                    </a:moveTo>
                    <a:lnTo>
                      <a:pt x="230" y="598"/>
                    </a:lnTo>
                    <a:lnTo>
                      <a:pt x="216" y="616"/>
                    </a:lnTo>
                    <a:lnTo>
                      <a:pt x="224" y="618"/>
                    </a:lnTo>
                    <a:lnTo>
                      <a:pt x="233" y="621"/>
                    </a:lnTo>
                    <a:close/>
                    <a:moveTo>
                      <a:pt x="249" y="625"/>
                    </a:moveTo>
                    <a:lnTo>
                      <a:pt x="245" y="603"/>
                    </a:lnTo>
                    <a:lnTo>
                      <a:pt x="232" y="620"/>
                    </a:lnTo>
                    <a:lnTo>
                      <a:pt x="240" y="623"/>
                    </a:lnTo>
                    <a:lnTo>
                      <a:pt x="249" y="625"/>
                    </a:lnTo>
                    <a:close/>
                    <a:moveTo>
                      <a:pt x="265" y="628"/>
                    </a:moveTo>
                    <a:lnTo>
                      <a:pt x="260" y="606"/>
                    </a:lnTo>
                    <a:lnTo>
                      <a:pt x="248" y="624"/>
                    </a:lnTo>
                    <a:lnTo>
                      <a:pt x="256" y="626"/>
                    </a:lnTo>
                    <a:lnTo>
                      <a:pt x="265" y="628"/>
                    </a:lnTo>
                    <a:close/>
                    <a:moveTo>
                      <a:pt x="282" y="630"/>
                    </a:moveTo>
                    <a:lnTo>
                      <a:pt x="275" y="608"/>
                    </a:lnTo>
                    <a:lnTo>
                      <a:pt x="264" y="628"/>
                    </a:lnTo>
                    <a:lnTo>
                      <a:pt x="273" y="629"/>
                    </a:lnTo>
                    <a:lnTo>
                      <a:pt x="282" y="630"/>
                    </a:lnTo>
                    <a:close/>
                    <a:moveTo>
                      <a:pt x="298" y="631"/>
                    </a:moveTo>
                    <a:lnTo>
                      <a:pt x="291" y="610"/>
                    </a:lnTo>
                    <a:lnTo>
                      <a:pt x="281" y="630"/>
                    </a:lnTo>
                    <a:lnTo>
                      <a:pt x="289" y="631"/>
                    </a:lnTo>
                    <a:lnTo>
                      <a:pt x="298" y="631"/>
                    </a:lnTo>
                    <a:close/>
                    <a:moveTo>
                      <a:pt x="315" y="632"/>
                    </a:moveTo>
                    <a:lnTo>
                      <a:pt x="306" y="611"/>
                    </a:lnTo>
                    <a:lnTo>
                      <a:pt x="297" y="631"/>
                    </a:lnTo>
                    <a:lnTo>
                      <a:pt x="306" y="632"/>
                    </a:lnTo>
                    <a:lnTo>
                      <a:pt x="315" y="632"/>
                    </a:lnTo>
                    <a:close/>
                    <a:moveTo>
                      <a:pt x="331" y="632"/>
                    </a:moveTo>
                    <a:lnTo>
                      <a:pt x="321" y="611"/>
                    </a:lnTo>
                    <a:lnTo>
                      <a:pt x="314" y="632"/>
                    </a:lnTo>
                    <a:lnTo>
                      <a:pt x="322" y="632"/>
                    </a:lnTo>
                    <a:lnTo>
                      <a:pt x="331" y="632"/>
                    </a:lnTo>
                    <a:close/>
                    <a:moveTo>
                      <a:pt x="348" y="630"/>
                    </a:moveTo>
                    <a:lnTo>
                      <a:pt x="337" y="611"/>
                    </a:lnTo>
                    <a:lnTo>
                      <a:pt x="330" y="631"/>
                    </a:lnTo>
                    <a:lnTo>
                      <a:pt x="339" y="631"/>
                    </a:lnTo>
                    <a:lnTo>
                      <a:pt x="348" y="630"/>
                    </a:lnTo>
                    <a:close/>
                    <a:moveTo>
                      <a:pt x="364" y="628"/>
                    </a:moveTo>
                    <a:lnTo>
                      <a:pt x="352" y="609"/>
                    </a:lnTo>
                    <a:lnTo>
                      <a:pt x="347" y="630"/>
                    </a:lnTo>
                    <a:lnTo>
                      <a:pt x="355" y="630"/>
                    </a:lnTo>
                    <a:lnTo>
                      <a:pt x="364" y="628"/>
                    </a:lnTo>
                    <a:close/>
                    <a:moveTo>
                      <a:pt x="380" y="625"/>
                    </a:moveTo>
                    <a:lnTo>
                      <a:pt x="368" y="607"/>
                    </a:lnTo>
                    <a:lnTo>
                      <a:pt x="363" y="628"/>
                    </a:lnTo>
                    <a:lnTo>
                      <a:pt x="371" y="627"/>
                    </a:lnTo>
                    <a:lnTo>
                      <a:pt x="380" y="625"/>
                    </a:lnTo>
                    <a:close/>
                    <a:moveTo>
                      <a:pt x="396" y="622"/>
                    </a:moveTo>
                    <a:lnTo>
                      <a:pt x="383" y="604"/>
                    </a:lnTo>
                    <a:lnTo>
                      <a:pt x="380" y="625"/>
                    </a:lnTo>
                    <a:lnTo>
                      <a:pt x="388" y="624"/>
                    </a:lnTo>
                    <a:lnTo>
                      <a:pt x="396" y="622"/>
                    </a:lnTo>
                    <a:close/>
                    <a:moveTo>
                      <a:pt x="412" y="617"/>
                    </a:moveTo>
                    <a:lnTo>
                      <a:pt x="398" y="600"/>
                    </a:lnTo>
                    <a:lnTo>
                      <a:pt x="396" y="622"/>
                    </a:lnTo>
                    <a:lnTo>
                      <a:pt x="404" y="620"/>
                    </a:lnTo>
                    <a:lnTo>
                      <a:pt x="412" y="617"/>
                    </a:lnTo>
                    <a:close/>
                    <a:moveTo>
                      <a:pt x="428" y="611"/>
                    </a:moveTo>
                    <a:lnTo>
                      <a:pt x="412" y="595"/>
                    </a:lnTo>
                    <a:lnTo>
                      <a:pt x="411" y="617"/>
                    </a:lnTo>
                    <a:lnTo>
                      <a:pt x="419" y="615"/>
                    </a:lnTo>
                    <a:lnTo>
                      <a:pt x="428" y="611"/>
                    </a:lnTo>
                    <a:close/>
                    <a:moveTo>
                      <a:pt x="443" y="605"/>
                    </a:moveTo>
                    <a:lnTo>
                      <a:pt x="427" y="590"/>
                    </a:lnTo>
                    <a:lnTo>
                      <a:pt x="427" y="612"/>
                    </a:lnTo>
                    <a:lnTo>
                      <a:pt x="435" y="609"/>
                    </a:lnTo>
                    <a:lnTo>
                      <a:pt x="443" y="605"/>
                    </a:lnTo>
                    <a:close/>
                    <a:moveTo>
                      <a:pt x="458" y="598"/>
                    </a:moveTo>
                    <a:lnTo>
                      <a:pt x="441" y="583"/>
                    </a:lnTo>
                    <a:lnTo>
                      <a:pt x="442" y="605"/>
                    </a:lnTo>
                    <a:lnTo>
                      <a:pt x="450" y="602"/>
                    </a:lnTo>
                    <a:lnTo>
                      <a:pt x="458" y="598"/>
                    </a:lnTo>
                    <a:close/>
                    <a:moveTo>
                      <a:pt x="473" y="590"/>
                    </a:moveTo>
                    <a:lnTo>
                      <a:pt x="455" y="577"/>
                    </a:lnTo>
                    <a:lnTo>
                      <a:pt x="457" y="598"/>
                    </a:lnTo>
                    <a:lnTo>
                      <a:pt x="465" y="595"/>
                    </a:lnTo>
                    <a:lnTo>
                      <a:pt x="473" y="590"/>
                    </a:lnTo>
                    <a:close/>
                    <a:moveTo>
                      <a:pt x="487" y="582"/>
                    </a:moveTo>
                    <a:lnTo>
                      <a:pt x="468" y="569"/>
                    </a:lnTo>
                    <a:lnTo>
                      <a:pt x="472" y="591"/>
                    </a:lnTo>
                    <a:lnTo>
                      <a:pt x="479" y="587"/>
                    </a:lnTo>
                    <a:lnTo>
                      <a:pt x="487" y="582"/>
                    </a:lnTo>
                    <a:close/>
                    <a:moveTo>
                      <a:pt x="501" y="572"/>
                    </a:moveTo>
                    <a:lnTo>
                      <a:pt x="481" y="561"/>
                    </a:lnTo>
                    <a:lnTo>
                      <a:pt x="486" y="582"/>
                    </a:lnTo>
                    <a:lnTo>
                      <a:pt x="493" y="578"/>
                    </a:lnTo>
                    <a:lnTo>
                      <a:pt x="501" y="572"/>
                    </a:lnTo>
                    <a:close/>
                    <a:moveTo>
                      <a:pt x="514" y="562"/>
                    </a:moveTo>
                    <a:lnTo>
                      <a:pt x="494" y="552"/>
                    </a:lnTo>
                    <a:lnTo>
                      <a:pt x="500" y="573"/>
                    </a:lnTo>
                    <a:lnTo>
                      <a:pt x="507" y="568"/>
                    </a:lnTo>
                    <a:lnTo>
                      <a:pt x="514" y="562"/>
                    </a:lnTo>
                    <a:close/>
                    <a:moveTo>
                      <a:pt x="526" y="552"/>
                    </a:moveTo>
                    <a:lnTo>
                      <a:pt x="506" y="542"/>
                    </a:lnTo>
                    <a:lnTo>
                      <a:pt x="513" y="563"/>
                    </a:lnTo>
                    <a:lnTo>
                      <a:pt x="520" y="558"/>
                    </a:lnTo>
                    <a:lnTo>
                      <a:pt x="526" y="552"/>
                    </a:lnTo>
                    <a:close/>
                    <a:moveTo>
                      <a:pt x="538" y="540"/>
                    </a:moveTo>
                    <a:lnTo>
                      <a:pt x="518" y="532"/>
                    </a:lnTo>
                    <a:lnTo>
                      <a:pt x="526" y="552"/>
                    </a:lnTo>
                    <a:lnTo>
                      <a:pt x="532" y="547"/>
                    </a:lnTo>
                    <a:lnTo>
                      <a:pt x="538" y="540"/>
                    </a:lnTo>
                    <a:close/>
                    <a:moveTo>
                      <a:pt x="550" y="528"/>
                    </a:moveTo>
                    <a:lnTo>
                      <a:pt x="529" y="521"/>
                    </a:lnTo>
                    <a:lnTo>
                      <a:pt x="538" y="541"/>
                    </a:lnTo>
                    <a:lnTo>
                      <a:pt x="544" y="535"/>
                    </a:lnTo>
                    <a:lnTo>
                      <a:pt x="550" y="528"/>
                    </a:lnTo>
                    <a:close/>
                    <a:moveTo>
                      <a:pt x="561" y="516"/>
                    </a:moveTo>
                    <a:lnTo>
                      <a:pt x="539" y="509"/>
                    </a:lnTo>
                    <a:lnTo>
                      <a:pt x="549" y="529"/>
                    </a:lnTo>
                    <a:lnTo>
                      <a:pt x="555" y="523"/>
                    </a:lnTo>
                    <a:lnTo>
                      <a:pt x="561" y="516"/>
                    </a:lnTo>
                    <a:close/>
                    <a:moveTo>
                      <a:pt x="571" y="503"/>
                    </a:moveTo>
                    <a:lnTo>
                      <a:pt x="549" y="498"/>
                    </a:lnTo>
                    <a:lnTo>
                      <a:pt x="560" y="516"/>
                    </a:lnTo>
                    <a:lnTo>
                      <a:pt x="565" y="510"/>
                    </a:lnTo>
                    <a:lnTo>
                      <a:pt x="571" y="503"/>
                    </a:lnTo>
                    <a:close/>
                    <a:moveTo>
                      <a:pt x="580" y="489"/>
                    </a:moveTo>
                    <a:lnTo>
                      <a:pt x="558" y="485"/>
                    </a:lnTo>
                    <a:lnTo>
                      <a:pt x="570" y="503"/>
                    </a:lnTo>
                    <a:lnTo>
                      <a:pt x="575" y="497"/>
                    </a:lnTo>
                    <a:lnTo>
                      <a:pt x="580" y="489"/>
                    </a:lnTo>
                    <a:close/>
                    <a:moveTo>
                      <a:pt x="589" y="475"/>
                    </a:moveTo>
                    <a:lnTo>
                      <a:pt x="567" y="472"/>
                    </a:lnTo>
                    <a:lnTo>
                      <a:pt x="580" y="490"/>
                    </a:lnTo>
                    <a:lnTo>
                      <a:pt x="584" y="483"/>
                    </a:lnTo>
                    <a:lnTo>
                      <a:pt x="589" y="475"/>
                    </a:lnTo>
                    <a:close/>
                    <a:moveTo>
                      <a:pt x="597" y="461"/>
                    </a:moveTo>
                    <a:lnTo>
                      <a:pt x="574" y="459"/>
                    </a:lnTo>
                    <a:lnTo>
                      <a:pt x="588" y="476"/>
                    </a:lnTo>
                    <a:lnTo>
                      <a:pt x="593" y="469"/>
                    </a:lnTo>
                    <a:lnTo>
                      <a:pt x="597" y="461"/>
                    </a:lnTo>
                    <a:close/>
                    <a:moveTo>
                      <a:pt x="604" y="446"/>
                    </a:moveTo>
                    <a:lnTo>
                      <a:pt x="581" y="445"/>
                    </a:lnTo>
                    <a:lnTo>
                      <a:pt x="596" y="461"/>
                    </a:lnTo>
                    <a:lnTo>
                      <a:pt x="600" y="454"/>
                    </a:lnTo>
                    <a:lnTo>
                      <a:pt x="604" y="446"/>
                    </a:lnTo>
                    <a:close/>
                    <a:moveTo>
                      <a:pt x="610" y="430"/>
                    </a:moveTo>
                    <a:lnTo>
                      <a:pt x="588" y="431"/>
                    </a:lnTo>
                    <a:lnTo>
                      <a:pt x="604" y="446"/>
                    </a:lnTo>
                    <a:lnTo>
                      <a:pt x="607" y="439"/>
                    </a:lnTo>
                    <a:lnTo>
                      <a:pt x="610" y="430"/>
                    </a:lnTo>
                    <a:close/>
                    <a:moveTo>
                      <a:pt x="616" y="415"/>
                    </a:moveTo>
                    <a:lnTo>
                      <a:pt x="594" y="417"/>
                    </a:lnTo>
                    <a:lnTo>
                      <a:pt x="610" y="431"/>
                    </a:lnTo>
                    <a:lnTo>
                      <a:pt x="613" y="424"/>
                    </a:lnTo>
                    <a:lnTo>
                      <a:pt x="616" y="415"/>
                    </a:lnTo>
                    <a:close/>
                    <a:moveTo>
                      <a:pt x="621" y="399"/>
                    </a:moveTo>
                    <a:lnTo>
                      <a:pt x="598" y="402"/>
                    </a:lnTo>
                    <a:lnTo>
                      <a:pt x="616" y="416"/>
                    </a:lnTo>
                    <a:lnTo>
                      <a:pt x="618" y="408"/>
                    </a:lnTo>
                    <a:lnTo>
                      <a:pt x="621" y="399"/>
                    </a:lnTo>
                    <a:close/>
                    <a:moveTo>
                      <a:pt x="625" y="383"/>
                    </a:moveTo>
                    <a:lnTo>
                      <a:pt x="603" y="387"/>
                    </a:lnTo>
                    <a:lnTo>
                      <a:pt x="620" y="400"/>
                    </a:lnTo>
                    <a:lnTo>
                      <a:pt x="623" y="392"/>
                    </a:lnTo>
                    <a:lnTo>
                      <a:pt x="625" y="383"/>
                    </a:lnTo>
                    <a:close/>
                    <a:moveTo>
                      <a:pt x="628" y="367"/>
                    </a:moveTo>
                    <a:lnTo>
                      <a:pt x="606" y="372"/>
                    </a:lnTo>
                    <a:lnTo>
                      <a:pt x="624" y="384"/>
                    </a:lnTo>
                    <a:lnTo>
                      <a:pt x="626" y="376"/>
                    </a:lnTo>
                    <a:lnTo>
                      <a:pt x="628" y="367"/>
                    </a:lnTo>
                    <a:close/>
                    <a:moveTo>
                      <a:pt x="630" y="350"/>
                    </a:moveTo>
                    <a:lnTo>
                      <a:pt x="608" y="357"/>
                    </a:lnTo>
                    <a:lnTo>
                      <a:pt x="628" y="367"/>
                    </a:lnTo>
                    <a:lnTo>
                      <a:pt x="629" y="359"/>
                    </a:lnTo>
                    <a:lnTo>
                      <a:pt x="630" y="350"/>
                    </a:lnTo>
                    <a:close/>
                    <a:moveTo>
                      <a:pt x="631" y="334"/>
                    </a:moveTo>
                    <a:lnTo>
                      <a:pt x="610" y="341"/>
                    </a:lnTo>
                    <a:lnTo>
                      <a:pt x="630" y="351"/>
                    </a:lnTo>
                    <a:lnTo>
                      <a:pt x="631" y="343"/>
                    </a:lnTo>
                    <a:lnTo>
                      <a:pt x="631" y="334"/>
                    </a:lnTo>
                    <a:close/>
                    <a:moveTo>
                      <a:pt x="632" y="317"/>
                    </a:moveTo>
                    <a:lnTo>
                      <a:pt x="611" y="326"/>
                    </a:lnTo>
                    <a:lnTo>
                      <a:pt x="631" y="335"/>
                    </a:lnTo>
                    <a:lnTo>
                      <a:pt x="632" y="326"/>
                    </a:lnTo>
                    <a:lnTo>
                      <a:pt x="632" y="317"/>
                    </a:lnTo>
                    <a:close/>
                    <a:moveTo>
                      <a:pt x="632" y="301"/>
                    </a:moveTo>
                    <a:lnTo>
                      <a:pt x="611" y="311"/>
                    </a:lnTo>
                    <a:lnTo>
                      <a:pt x="632" y="318"/>
                    </a:lnTo>
                    <a:lnTo>
                      <a:pt x="632" y="310"/>
                    </a:lnTo>
                    <a:lnTo>
                      <a:pt x="632" y="301"/>
                    </a:lnTo>
                    <a:close/>
                    <a:moveTo>
                      <a:pt x="630" y="284"/>
                    </a:moveTo>
                    <a:lnTo>
                      <a:pt x="611" y="295"/>
                    </a:lnTo>
                    <a:lnTo>
                      <a:pt x="631" y="302"/>
                    </a:lnTo>
                    <a:lnTo>
                      <a:pt x="631" y="293"/>
                    </a:lnTo>
                    <a:lnTo>
                      <a:pt x="630" y="284"/>
                    </a:lnTo>
                    <a:close/>
                    <a:moveTo>
                      <a:pt x="628" y="268"/>
                    </a:moveTo>
                    <a:lnTo>
                      <a:pt x="609" y="280"/>
                    </a:lnTo>
                    <a:lnTo>
                      <a:pt x="630" y="285"/>
                    </a:lnTo>
                    <a:lnTo>
                      <a:pt x="630" y="277"/>
                    </a:lnTo>
                    <a:lnTo>
                      <a:pt x="628" y="268"/>
                    </a:lnTo>
                    <a:close/>
                    <a:moveTo>
                      <a:pt x="625" y="252"/>
                    </a:moveTo>
                    <a:lnTo>
                      <a:pt x="607" y="264"/>
                    </a:lnTo>
                    <a:lnTo>
                      <a:pt x="628" y="269"/>
                    </a:lnTo>
                    <a:lnTo>
                      <a:pt x="627" y="261"/>
                    </a:lnTo>
                    <a:lnTo>
                      <a:pt x="625" y="252"/>
                    </a:lnTo>
                    <a:close/>
                    <a:moveTo>
                      <a:pt x="622" y="236"/>
                    </a:moveTo>
                    <a:lnTo>
                      <a:pt x="604" y="249"/>
                    </a:lnTo>
                    <a:lnTo>
                      <a:pt x="625" y="252"/>
                    </a:lnTo>
                    <a:lnTo>
                      <a:pt x="624" y="244"/>
                    </a:lnTo>
                    <a:lnTo>
                      <a:pt x="622" y="236"/>
                    </a:lnTo>
                    <a:close/>
                    <a:moveTo>
                      <a:pt x="617" y="220"/>
                    </a:moveTo>
                    <a:lnTo>
                      <a:pt x="600" y="234"/>
                    </a:lnTo>
                    <a:lnTo>
                      <a:pt x="622" y="236"/>
                    </a:lnTo>
                    <a:lnTo>
                      <a:pt x="620" y="228"/>
                    </a:lnTo>
                    <a:lnTo>
                      <a:pt x="617" y="220"/>
                    </a:lnTo>
                    <a:close/>
                    <a:moveTo>
                      <a:pt x="611" y="204"/>
                    </a:moveTo>
                    <a:lnTo>
                      <a:pt x="595" y="220"/>
                    </a:lnTo>
                    <a:lnTo>
                      <a:pt x="617" y="220"/>
                    </a:lnTo>
                    <a:lnTo>
                      <a:pt x="615" y="213"/>
                    </a:lnTo>
                    <a:lnTo>
                      <a:pt x="611" y="204"/>
                    </a:lnTo>
                    <a:close/>
                    <a:moveTo>
                      <a:pt x="605" y="189"/>
                    </a:moveTo>
                    <a:lnTo>
                      <a:pt x="590" y="205"/>
                    </a:lnTo>
                    <a:lnTo>
                      <a:pt x="612" y="205"/>
                    </a:lnTo>
                    <a:lnTo>
                      <a:pt x="609" y="197"/>
                    </a:lnTo>
                    <a:lnTo>
                      <a:pt x="605" y="189"/>
                    </a:lnTo>
                    <a:close/>
                    <a:moveTo>
                      <a:pt x="598" y="174"/>
                    </a:moveTo>
                    <a:lnTo>
                      <a:pt x="583" y="191"/>
                    </a:lnTo>
                    <a:lnTo>
                      <a:pt x="605" y="190"/>
                    </a:lnTo>
                    <a:lnTo>
                      <a:pt x="602" y="182"/>
                    </a:lnTo>
                    <a:lnTo>
                      <a:pt x="598" y="174"/>
                    </a:lnTo>
                    <a:close/>
                    <a:moveTo>
                      <a:pt x="590" y="159"/>
                    </a:moveTo>
                    <a:lnTo>
                      <a:pt x="577" y="177"/>
                    </a:lnTo>
                    <a:lnTo>
                      <a:pt x="598" y="175"/>
                    </a:lnTo>
                    <a:lnTo>
                      <a:pt x="595" y="167"/>
                    </a:lnTo>
                    <a:lnTo>
                      <a:pt x="590" y="159"/>
                    </a:lnTo>
                    <a:close/>
                    <a:moveTo>
                      <a:pt x="582" y="145"/>
                    </a:moveTo>
                    <a:lnTo>
                      <a:pt x="569" y="164"/>
                    </a:lnTo>
                    <a:lnTo>
                      <a:pt x="591" y="160"/>
                    </a:lnTo>
                    <a:lnTo>
                      <a:pt x="587" y="153"/>
                    </a:lnTo>
                    <a:lnTo>
                      <a:pt x="582" y="145"/>
                    </a:lnTo>
                    <a:close/>
                    <a:moveTo>
                      <a:pt x="572" y="131"/>
                    </a:moveTo>
                    <a:lnTo>
                      <a:pt x="561" y="151"/>
                    </a:lnTo>
                    <a:lnTo>
                      <a:pt x="582" y="146"/>
                    </a:lnTo>
                    <a:lnTo>
                      <a:pt x="578" y="139"/>
                    </a:lnTo>
                    <a:lnTo>
                      <a:pt x="572" y="131"/>
                    </a:lnTo>
                    <a:close/>
                    <a:moveTo>
                      <a:pt x="562" y="118"/>
                    </a:moveTo>
                    <a:lnTo>
                      <a:pt x="552" y="138"/>
                    </a:lnTo>
                    <a:lnTo>
                      <a:pt x="573" y="132"/>
                    </a:lnTo>
                    <a:lnTo>
                      <a:pt x="568" y="125"/>
                    </a:lnTo>
                    <a:lnTo>
                      <a:pt x="562" y="118"/>
                    </a:lnTo>
                    <a:close/>
                    <a:moveTo>
                      <a:pt x="552" y="106"/>
                    </a:moveTo>
                    <a:lnTo>
                      <a:pt x="542" y="126"/>
                    </a:lnTo>
                    <a:lnTo>
                      <a:pt x="563" y="119"/>
                    </a:lnTo>
                    <a:lnTo>
                      <a:pt x="558" y="112"/>
                    </a:lnTo>
                    <a:lnTo>
                      <a:pt x="552" y="106"/>
                    </a:lnTo>
                    <a:close/>
                    <a:moveTo>
                      <a:pt x="540" y="94"/>
                    </a:moveTo>
                    <a:lnTo>
                      <a:pt x="532" y="114"/>
                    </a:lnTo>
                    <a:lnTo>
                      <a:pt x="552" y="106"/>
                    </a:lnTo>
                    <a:lnTo>
                      <a:pt x="547" y="100"/>
                    </a:lnTo>
                    <a:lnTo>
                      <a:pt x="540" y="94"/>
                    </a:lnTo>
                    <a:close/>
                    <a:moveTo>
                      <a:pt x="528" y="82"/>
                    </a:moveTo>
                    <a:lnTo>
                      <a:pt x="521" y="103"/>
                    </a:lnTo>
                    <a:lnTo>
                      <a:pt x="541" y="94"/>
                    </a:lnTo>
                    <a:lnTo>
                      <a:pt x="535" y="88"/>
                    </a:lnTo>
                    <a:lnTo>
                      <a:pt x="528" y="82"/>
                    </a:lnTo>
                    <a:close/>
                    <a:moveTo>
                      <a:pt x="516" y="71"/>
                    </a:moveTo>
                    <a:lnTo>
                      <a:pt x="509" y="93"/>
                    </a:lnTo>
                    <a:lnTo>
                      <a:pt x="529" y="83"/>
                    </a:lnTo>
                    <a:lnTo>
                      <a:pt x="523" y="77"/>
                    </a:lnTo>
                    <a:lnTo>
                      <a:pt x="516" y="71"/>
                    </a:lnTo>
                    <a:close/>
                    <a:moveTo>
                      <a:pt x="503" y="61"/>
                    </a:moveTo>
                    <a:lnTo>
                      <a:pt x="498" y="83"/>
                    </a:lnTo>
                    <a:lnTo>
                      <a:pt x="516" y="72"/>
                    </a:lnTo>
                    <a:lnTo>
                      <a:pt x="510" y="67"/>
                    </a:lnTo>
                    <a:lnTo>
                      <a:pt x="503" y="61"/>
                    </a:lnTo>
                    <a:close/>
                    <a:moveTo>
                      <a:pt x="489" y="52"/>
                    </a:moveTo>
                    <a:lnTo>
                      <a:pt x="485" y="74"/>
                    </a:lnTo>
                    <a:lnTo>
                      <a:pt x="503" y="62"/>
                    </a:lnTo>
                    <a:lnTo>
                      <a:pt x="497" y="57"/>
                    </a:lnTo>
                    <a:lnTo>
                      <a:pt x="489" y="52"/>
                    </a:lnTo>
                    <a:close/>
                    <a:moveTo>
                      <a:pt x="475" y="43"/>
                    </a:moveTo>
                    <a:lnTo>
                      <a:pt x="472" y="65"/>
                    </a:lnTo>
                    <a:lnTo>
                      <a:pt x="490" y="52"/>
                    </a:lnTo>
                    <a:lnTo>
                      <a:pt x="483" y="48"/>
                    </a:lnTo>
                    <a:lnTo>
                      <a:pt x="475" y="43"/>
                    </a:lnTo>
                    <a:close/>
                    <a:moveTo>
                      <a:pt x="461" y="35"/>
                    </a:moveTo>
                    <a:lnTo>
                      <a:pt x="459" y="58"/>
                    </a:lnTo>
                    <a:lnTo>
                      <a:pt x="476" y="44"/>
                    </a:lnTo>
                    <a:lnTo>
                      <a:pt x="469" y="39"/>
                    </a:lnTo>
                    <a:lnTo>
                      <a:pt x="461" y="35"/>
                    </a:lnTo>
                    <a:close/>
                    <a:moveTo>
                      <a:pt x="446" y="28"/>
                    </a:moveTo>
                    <a:lnTo>
                      <a:pt x="445" y="50"/>
                    </a:lnTo>
                    <a:lnTo>
                      <a:pt x="461" y="36"/>
                    </a:lnTo>
                    <a:lnTo>
                      <a:pt x="454" y="32"/>
                    </a:lnTo>
                    <a:lnTo>
                      <a:pt x="446" y="28"/>
                    </a:lnTo>
                    <a:close/>
                    <a:moveTo>
                      <a:pt x="430" y="22"/>
                    </a:moveTo>
                    <a:lnTo>
                      <a:pt x="431" y="44"/>
                    </a:lnTo>
                    <a:lnTo>
                      <a:pt x="446" y="28"/>
                    </a:lnTo>
                    <a:lnTo>
                      <a:pt x="439" y="25"/>
                    </a:lnTo>
                    <a:lnTo>
                      <a:pt x="430" y="22"/>
                    </a:lnTo>
                    <a:close/>
                    <a:moveTo>
                      <a:pt x="415" y="16"/>
                    </a:moveTo>
                    <a:lnTo>
                      <a:pt x="417" y="38"/>
                    </a:lnTo>
                    <a:lnTo>
                      <a:pt x="431" y="22"/>
                    </a:lnTo>
                    <a:lnTo>
                      <a:pt x="424" y="19"/>
                    </a:lnTo>
                    <a:lnTo>
                      <a:pt x="415" y="16"/>
                    </a:lnTo>
                    <a:close/>
                    <a:moveTo>
                      <a:pt x="399" y="11"/>
                    </a:moveTo>
                    <a:lnTo>
                      <a:pt x="402" y="34"/>
                    </a:lnTo>
                    <a:lnTo>
                      <a:pt x="416" y="16"/>
                    </a:lnTo>
                    <a:lnTo>
                      <a:pt x="408" y="14"/>
                    </a:lnTo>
                    <a:lnTo>
                      <a:pt x="399" y="11"/>
                    </a:lnTo>
                    <a:close/>
                    <a:moveTo>
                      <a:pt x="383" y="7"/>
                    </a:moveTo>
                    <a:lnTo>
                      <a:pt x="387" y="29"/>
                    </a:lnTo>
                    <a:lnTo>
                      <a:pt x="400" y="11"/>
                    </a:lnTo>
                    <a:lnTo>
                      <a:pt x="392" y="9"/>
                    </a:lnTo>
                    <a:lnTo>
                      <a:pt x="383" y="7"/>
                    </a:lnTo>
                    <a:close/>
                    <a:moveTo>
                      <a:pt x="367" y="4"/>
                    </a:moveTo>
                    <a:lnTo>
                      <a:pt x="372" y="26"/>
                    </a:lnTo>
                    <a:lnTo>
                      <a:pt x="384" y="8"/>
                    </a:lnTo>
                    <a:lnTo>
                      <a:pt x="376" y="6"/>
                    </a:lnTo>
                    <a:lnTo>
                      <a:pt x="367" y="4"/>
                    </a:lnTo>
                    <a:close/>
                    <a:moveTo>
                      <a:pt x="350" y="2"/>
                    </a:moveTo>
                    <a:lnTo>
                      <a:pt x="357" y="24"/>
                    </a:lnTo>
                    <a:lnTo>
                      <a:pt x="367" y="4"/>
                    </a:lnTo>
                    <a:lnTo>
                      <a:pt x="359" y="3"/>
                    </a:lnTo>
                    <a:lnTo>
                      <a:pt x="350" y="2"/>
                    </a:lnTo>
                    <a:close/>
                    <a:moveTo>
                      <a:pt x="334" y="1"/>
                    </a:moveTo>
                    <a:lnTo>
                      <a:pt x="341" y="22"/>
                    </a:lnTo>
                    <a:lnTo>
                      <a:pt x="351" y="2"/>
                    </a:lnTo>
                    <a:lnTo>
                      <a:pt x="343" y="1"/>
                    </a:lnTo>
                    <a:lnTo>
                      <a:pt x="334" y="1"/>
                    </a:lnTo>
                    <a:close/>
                    <a:moveTo>
                      <a:pt x="317" y="0"/>
                    </a:moveTo>
                    <a:lnTo>
                      <a:pt x="326" y="21"/>
                    </a:lnTo>
                    <a:lnTo>
                      <a:pt x="335" y="1"/>
                    </a:lnTo>
                    <a:lnTo>
                      <a:pt x="326" y="0"/>
                    </a:lnTo>
                    <a:lnTo>
                      <a:pt x="317" y="0"/>
                    </a:lnTo>
                    <a:close/>
                    <a:moveTo>
                      <a:pt x="301" y="0"/>
                    </a:moveTo>
                    <a:lnTo>
                      <a:pt x="311" y="21"/>
                    </a:lnTo>
                    <a:lnTo>
                      <a:pt x="318" y="0"/>
                    </a:lnTo>
                    <a:lnTo>
                      <a:pt x="310" y="0"/>
                    </a:lnTo>
                    <a:lnTo>
                      <a:pt x="301" y="0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1" name="Freeform 39"/>
              <p:cNvSpPr>
                <a:spLocks noEditPoints="1"/>
              </p:cNvSpPr>
              <p:nvPr/>
            </p:nvSpPr>
            <p:spPr bwMode="auto">
              <a:xfrm>
                <a:off x="2648" y="1231"/>
                <a:ext cx="2205" cy="2180"/>
              </a:xfrm>
              <a:custGeom>
                <a:avLst/>
                <a:gdLst>
                  <a:gd name="T0" fmla="*/ 1686329 w 632"/>
                  <a:gd name="T1" fmla="*/ 23511 h 632"/>
                  <a:gd name="T2" fmla="*/ 1484251 w 632"/>
                  <a:gd name="T3" fmla="*/ 57208 h 632"/>
                  <a:gd name="T4" fmla="*/ 1284064 w 632"/>
                  <a:gd name="T5" fmla="*/ 121028 h 632"/>
                  <a:gd name="T6" fmla="*/ 1094985 w 632"/>
                  <a:gd name="T7" fmla="*/ 197331 h 632"/>
                  <a:gd name="T8" fmla="*/ 912458 w 632"/>
                  <a:gd name="T9" fmla="*/ 289505 h 632"/>
                  <a:gd name="T10" fmla="*/ 742917 w 632"/>
                  <a:gd name="T11" fmla="*/ 405725 h 632"/>
                  <a:gd name="T12" fmla="*/ 591345 w 632"/>
                  <a:gd name="T13" fmla="*/ 533703 h 632"/>
                  <a:gd name="T14" fmla="*/ 447196 w 632"/>
                  <a:gd name="T15" fmla="*/ 673851 h 632"/>
                  <a:gd name="T16" fmla="*/ 326288 w 632"/>
                  <a:gd name="T17" fmla="*/ 830549 h 632"/>
                  <a:gd name="T18" fmla="*/ 220203 w 632"/>
                  <a:gd name="T19" fmla="*/ 993649 h 632"/>
                  <a:gd name="T20" fmla="*/ 139131 w 632"/>
                  <a:gd name="T21" fmla="*/ 1167086 h 632"/>
                  <a:gd name="T22" fmla="*/ 68763 w 632"/>
                  <a:gd name="T23" fmla="*/ 1354066 h 632"/>
                  <a:gd name="T24" fmla="*/ 25354 w 632"/>
                  <a:gd name="T25" fmla="*/ 1539652 h 632"/>
                  <a:gd name="T26" fmla="*/ 5185 w 632"/>
                  <a:gd name="T27" fmla="*/ 1731475 h 632"/>
                  <a:gd name="T28" fmla="*/ 0 w 632"/>
                  <a:gd name="T29" fmla="*/ 1923464 h 632"/>
                  <a:gd name="T30" fmla="*/ 25354 w 632"/>
                  <a:gd name="T31" fmla="*/ 2115418 h 632"/>
                  <a:gd name="T32" fmla="*/ 63115 w 632"/>
                  <a:gd name="T33" fmla="*/ 2300883 h 632"/>
                  <a:gd name="T34" fmla="*/ 131867 w 632"/>
                  <a:gd name="T35" fmla="*/ 2486021 h 632"/>
                  <a:gd name="T36" fmla="*/ 214555 w 632"/>
                  <a:gd name="T37" fmla="*/ 2661304 h 632"/>
                  <a:gd name="T38" fmla="*/ 313846 w 632"/>
                  <a:gd name="T39" fmla="*/ 2829733 h 632"/>
                  <a:gd name="T40" fmla="*/ 439943 w 632"/>
                  <a:gd name="T41" fmla="*/ 2986479 h 632"/>
                  <a:gd name="T42" fmla="*/ 579064 w 632"/>
                  <a:gd name="T43" fmla="*/ 3126175 h 632"/>
                  <a:gd name="T44" fmla="*/ 730465 w 632"/>
                  <a:gd name="T45" fmla="*/ 3259565 h 632"/>
                  <a:gd name="T46" fmla="*/ 900006 w 632"/>
                  <a:gd name="T47" fmla="*/ 3370407 h 632"/>
                  <a:gd name="T48" fmla="*/ 1076762 w 632"/>
                  <a:gd name="T49" fmla="*/ 3467924 h 632"/>
                  <a:gd name="T50" fmla="*/ 1264477 w 632"/>
                  <a:gd name="T51" fmla="*/ 3543693 h 632"/>
                  <a:gd name="T52" fmla="*/ 1466164 w 632"/>
                  <a:gd name="T53" fmla="*/ 3608086 h 632"/>
                  <a:gd name="T54" fmla="*/ 1668278 w 632"/>
                  <a:gd name="T55" fmla="*/ 3648134 h 632"/>
                  <a:gd name="T56" fmla="*/ 1875565 w 632"/>
                  <a:gd name="T57" fmla="*/ 3666684 h 632"/>
                  <a:gd name="T58" fmla="*/ 2083289 w 632"/>
                  <a:gd name="T59" fmla="*/ 3672062 h 632"/>
                  <a:gd name="T60" fmla="*/ 2290576 w 632"/>
                  <a:gd name="T61" fmla="*/ 3648134 h 632"/>
                  <a:gd name="T62" fmla="*/ 2492861 w 632"/>
                  <a:gd name="T63" fmla="*/ 3614439 h 632"/>
                  <a:gd name="T64" fmla="*/ 2692894 w 632"/>
                  <a:gd name="T65" fmla="*/ 3550461 h 632"/>
                  <a:gd name="T66" fmla="*/ 2882092 w 632"/>
                  <a:gd name="T67" fmla="*/ 3474861 h 632"/>
                  <a:gd name="T68" fmla="*/ 3064496 w 632"/>
                  <a:gd name="T69" fmla="*/ 3381983 h 632"/>
                  <a:gd name="T70" fmla="*/ 3234159 w 632"/>
                  <a:gd name="T71" fmla="*/ 3265753 h 632"/>
                  <a:gd name="T72" fmla="*/ 3385564 w 632"/>
                  <a:gd name="T73" fmla="*/ 3137954 h 632"/>
                  <a:gd name="T74" fmla="*/ 3529747 w 632"/>
                  <a:gd name="T75" fmla="*/ 2998210 h 632"/>
                  <a:gd name="T76" fmla="*/ 3650827 w 632"/>
                  <a:gd name="T77" fmla="*/ 2841512 h 632"/>
                  <a:gd name="T78" fmla="*/ 3756741 w 632"/>
                  <a:gd name="T79" fmla="*/ 2677840 h 632"/>
                  <a:gd name="T80" fmla="*/ 3837946 w 632"/>
                  <a:gd name="T81" fmla="*/ 2497797 h 632"/>
                  <a:gd name="T82" fmla="*/ 3908192 w 632"/>
                  <a:gd name="T83" fmla="*/ 2317588 h 632"/>
                  <a:gd name="T84" fmla="*/ 3951587 w 632"/>
                  <a:gd name="T85" fmla="*/ 2132406 h 632"/>
                  <a:gd name="T86" fmla="*/ 3971770 w 632"/>
                  <a:gd name="T87" fmla="*/ 1940586 h 632"/>
                  <a:gd name="T88" fmla="*/ 3976944 w 632"/>
                  <a:gd name="T89" fmla="*/ 1748180 h 632"/>
                  <a:gd name="T90" fmla="*/ 3951587 w 632"/>
                  <a:gd name="T91" fmla="*/ 1556240 h 632"/>
                  <a:gd name="T92" fmla="*/ 3913962 w 632"/>
                  <a:gd name="T93" fmla="*/ 1371223 h 632"/>
                  <a:gd name="T94" fmla="*/ 3845213 w 632"/>
                  <a:gd name="T95" fmla="*/ 1185589 h 632"/>
                  <a:gd name="T96" fmla="*/ 3762390 w 632"/>
                  <a:gd name="T97" fmla="*/ 1010758 h 632"/>
                  <a:gd name="T98" fmla="*/ 3663269 w 632"/>
                  <a:gd name="T99" fmla="*/ 842328 h 632"/>
                  <a:gd name="T100" fmla="*/ 3537015 w 632"/>
                  <a:gd name="T101" fmla="*/ 685593 h 632"/>
                  <a:gd name="T102" fmla="*/ 3398002 w 632"/>
                  <a:gd name="T103" fmla="*/ 545886 h 632"/>
                  <a:gd name="T104" fmla="*/ 3246429 w 632"/>
                  <a:gd name="T105" fmla="*/ 412662 h 632"/>
                  <a:gd name="T106" fmla="*/ 3076938 w 632"/>
                  <a:gd name="T107" fmla="*/ 301237 h 632"/>
                  <a:gd name="T108" fmla="*/ 2900178 w 632"/>
                  <a:gd name="T109" fmla="*/ 203564 h 632"/>
                  <a:gd name="T110" fmla="*/ 2705332 w 632"/>
                  <a:gd name="T111" fmla="*/ 127965 h 632"/>
                  <a:gd name="T112" fmla="*/ 2510912 w 632"/>
                  <a:gd name="T113" fmla="*/ 63989 h 632"/>
                  <a:gd name="T114" fmla="*/ 2308799 w 632"/>
                  <a:gd name="T115" fmla="*/ 23511 h 632"/>
                  <a:gd name="T116" fmla="*/ 2101379 w 632"/>
                  <a:gd name="T117" fmla="*/ 4808 h 632"/>
                  <a:gd name="T118" fmla="*/ 1893617 w 632"/>
                  <a:gd name="T119" fmla="*/ 0 h 6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2"/>
                  <a:gd name="T181" fmla="*/ 0 h 632"/>
                  <a:gd name="T182" fmla="*/ 632 w 632"/>
                  <a:gd name="T183" fmla="*/ 632 h 6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2" h="632">
                    <a:moveTo>
                      <a:pt x="284" y="2"/>
                    </a:moveTo>
                    <a:lnTo>
                      <a:pt x="295" y="21"/>
                    </a:lnTo>
                    <a:lnTo>
                      <a:pt x="302" y="0"/>
                    </a:lnTo>
                    <a:lnTo>
                      <a:pt x="293" y="1"/>
                    </a:lnTo>
                    <a:lnTo>
                      <a:pt x="284" y="2"/>
                    </a:lnTo>
                    <a:close/>
                    <a:moveTo>
                      <a:pt x="268" y="4"/>
                    </a:moveTo>
                    <a:lnTo>
                      <a:pt x="280" y="23"/>
                    </a:lnTo>
                    <a:lnTo>
                      <a:pt x="285" y="2"/>
                    </a:lnTo>
                    <a:lnTo>
                      <a:pt x="277" y="2"/>
                    </a:lnTo>
                    <a:lnTo>
                      <a:pt x="268" y="4"/>
                    </a:lnTo>
                    <a:close/>
                    <a:moveTo>
                      <a:pt x="252" y="7"/>
                    </a:moveTo>
                    <a:lnTo>
                      <a:pt x="264" y="25"/>
                    </a:lnTo>
                    <a:lnTo>
                      <a:pt x="269" y="4"/>
                    </a:lnTo>
                    <a:lnTo>
                      <a:pt x="261" y="5"/>
                    </a:lnTo>
                    <a:lnTo>
                      <a:pt x="252" y="7"/>
                    </a:lnTo>
                    <a:close/>
                    <a:moveTo>
                      <a:pt x="236" y="10"/>
                    </a:moveTo>
                    <a:lnTo>
                      <a:pt x="249" y="28"/>
                    </a:lnTo>
                    <a:lnTo>
                      <a:pt x="252" y="7"/>
                    </a:lnTo>
                    <a:lnTo>
                      <a:pt x="244" y="8"/>
                    </a:lnTo>
                    <a:lnTo>
                      <a:pt x="236" y="10"/>
                    </a:lnTo>
                    <a:close/>
                    <a:moveTo>
                      <a:pt x="220" y="15"/>
                    </a:moveTo>
                    <a:lnTo>
                      <a:pt x="234" y="32"/>
                    </a:lnTo>
                    <a:lnTo>
                      <a:pt x="236" y="10"/>
                    </a:lnTo>
                    <a:lnTo>
                      <a:pt x="228" y="12"/>
                    </a:lnTo>
                    <a:lnTo>
                      <a:pt x="220" y="15"/>
                    </a:lnTo>
                    <a:close/>
                    <a:moveTo>
                      <a:pt x="204" y="21"/>
                    </a:moveTo>
                    <a:lnTo>
                      <a:pt x="220" y="37"/>
                    </a:lnTo>
                    <a:lnTo>
                      <a:pt x="220" y="15"/>
                    </a:lnTo>
                    <a:lnTo>
                      <a:pt x="213" y="17"/>
                    </a:lnTo>
                    <a:lnTo>
                      <a:pt x="204" y="21"/>
                    </a:lnTo>
                    <a:close/>
                    <a:moveTo>
                      <a:pt x="189" y="27"/>
                    </a:moveTo>
                    <a:lnTo>
                      <a:pt x="205" y="42"/>
                    </a:lnTo>
                    <a:lnTo>
                      <a:pt x="205" y="20"/>
                    </a:lnTo>
                    <a:lnTo>
                      <a:pt x="197" y="23"/>
                    </a:lnTo>
                    <a:lnTo>
                      <a:pt x="189" y="27"/>
                    </a:lnTo>
                    <a:close/>
                    <a:moveTo>
                      <a:pt x="174" y="34"/>
                    </a:moveTo>
                    <a:lnTo>
                      <a:pt x="191" y="48"/>
                    </a:lnTo>
                    <a:lnTo>
                      <a:pt x="190" y="27"/>
                    </a:lnTo>
                    <a:lnTo>
                      <a:pt x="182" y="30"/>
                    </a:lnTo>
                    <a:lnTo>
                      <a:pt x="174" y="34"/>
                    </a:lnTo>
                    <a:close/>
                    <a:moveTo>
                      <a:pt x="159" y="42"/>
                    </a:moveTo>
                    <a:lnTo>
                      <a:pt x="177" y="55"/>
                    </a:lnTo>
                    <a:lnTo>
                      <a:pt x="175" y="34"/>
                    </a:lnTo>
                    <a:lnTo>
                      <a:pt x="167" y="37"/>
                    </a:lnTo>
                    <a:lnTo>
                      <a:pt x="159" y="42"/>
                    </a:lnTo>
                    <a:close/>
                    <a:moveTo>
                      <a:pt x="145" y="50"/>
                    </a:moveTo>
                    <a:lnTo>
                      <a:pt x="164" y="63"/>
                    </a:lnTo>
                    <a:lnTo>
                      <a:pt x="160" y="41"/>
                    </a:lnTo>
                    <a:lnTo>
                      <a:pt x="153" y="45"/>
                    </a:lnTo>
                    <a:lnTo>
                      <a:pt x="145" y="50"/>
                    </a:lnTo>
                    <a:close/>
                    <a:moveTo>
                      <a:pt x="131" y="60"/>
                    </a:moveTo>
                    <a:lnTo>
                      <a:pt x="151" y="71"/>
                    </a:lnTo>
                    <a:lnTo>
                      <a:pt x="146" y="50"/>
                    </a:lnTo>
                    <a:lnTo>
                      <a:pt x="139" y="54"/>
                    </a:lnTo>
                    <a:lnTo>
                      <a:pt x="131" y="60"/>
                    </a:lnTo>
                    <a:close/>
                    <a:moveTo>
                      <a:pt x="118" y="70"/>
                    </a:moveTo>
                    <a:lnTo>
                      <a:pt x="138" y="80"/>
                    </a:lnTo>
                    <a:lnTo>
                      <a:pt x="132" y="59"/>
                    </a:lnTo>
                    <a:lnTo>
                      <a:pt x="125" y="64"/>
                    </a:lnTo>
                    <a:lnTo>
                      <a:pt x="118" y="70"/>
                    </a:lnTo>
                    <a:close/>
                    <a:moveTo>
                      <a:pt x="106" y="80"/>
                    </a:moveTo>
                    <a:lnTo>
                      <a:pt x="126" y="90"/>
                    </a:lnTo>
                    <a:lnTo>
                      <a:pt x="119" y="69"/>
                    </a:lnTo>
                    <a:lnTo>
                      <a:pt x="112" y="74"/>
                    </a:lnTo>
                    <a:lnTo>
                      <a:pt x="106" y="80"/>
                    </a:lnTo>
                    <a:close/>
                    <a:moveTo>
                      <a:pt x="94" y="92"/>
                    </a:moveTo>
                    <a:lnTo>
                      <a:pt x="114" y="100"/>
                    </a:lnTo>
                    <a:lnTo>
                      <a:pt x="106" y="80"/>
                    </a:lnTo>
                    <a:lnTo>
                      <a:pt x="100" y="85"/>
                    </a:lnTo>
                    <a:lnTo>
                      <a:pt x="94" y="92"/>
                    </a:lnTo>
                    <a:close/>
                    <a:moveTo>
                      <a:pt x="82" y="104"/>
                    </a:moveTo>
                    <a:lnTo>
                      <a:pt x="103" y="111"/>
                    </a:lnTo>
                    <a:lnTo>
                      <a:pt x="94" y="91"/>
                    </a:lnTo>
                    <a:lnTo>
                      <a:pt x="88" y="97"/>
                    </a:lnTo>
                    <a:lnTo>
                      <a:pt x="82" y="104"/>
                    </a:lnTo>
                    <a:close/>
                    <a:moveTo>
                      <a:pt x="71" y="116"/>
                    </a:moveTo>
                    <a:lnTo>
                      <a:pt x="93" y="122"/>
                    </a:lnTo>
                    <a:lnTo>
                      <a:pt x="83" y="103"/>
                    </a:lnTo>
                    <a:lnTo>
                      <a:pt x="77" y="109"/>
                    </a:lnTo>
                    <a:lnTo>
                      <a:pt x="71" y="116"/>
                    </a:lnTo>
                    <a:close/>
                    <a:moveTo>
                      <a:pt x="61" y="129"/>
                    </a:moveTo>
                    <a:lnTo>
                      <a:pt x="83" y="134"/>
                    </a:lnTo>
                    <a:lnTo>
                      <a:pt x="72" y="116"/>
                    </a:lnTo>
                    <a:lnTo>
                      <a:pt x="67" y="122"/>
                    </a:lnTo>
                    <a:lnTo>
                      <a:pt x="61" y="129"/>
                    </a:lnTo>
                    <a:close/>
                    <a:moveTo>
                      <a:pt x="52" y="143"/>
                    </a:moveTo>
                    <a:lnTo>
                      <a:pt x="74" y="147"/>
                    </a:lnTo>
                    <a:lnTo>
                      <a:pt x="62" y="129"/>
                    </a:lnTo>
                    <a:lnTo>
                      <a:pt x="57" y="135"/>
                    </a:lnTo>
                    <a:lnTo>
                      <a:pt x="52" y="143"/>
                    </a:lnTo>
                    <a:close/>
                    <a:moveTo>
                      <a:pt x="43" y="157"/>
                    </a:moveTo>
                    <a:lnTo>
                      <a:pt x="65" y="160"/>
                    </a:lnTo>
                    <a:lnTo>
                      <a:pt x="52" y="142"/>
                    </a:lnTo>
                    <a:lnTo>
                      <a:pt x="48" y="149"/>
                    </a:lnTo>
                    <a:lnTo>
                      <a:pt x="43" y="157"/>
                    </a:lnTo>
                    <a:close/>
                    <a:moveTo>
                      <a:pt x="35" y="171"/>
                    </a:moveTo>
                    <a:lnTo>
                      <a:pt x="58" y="173"/>
                    </a:lnTo>
                    <a:lnTo>
                      <a:pt x="44" y="156"/>
                    </a:lnTo>
                    <a:lnTo>
                      <a:pt x="39" y="163"/>
                    </a:lnTo>
                    <a:lnTo>
                      <a:pt x="35" y="171"/>
                    </a:lnTo>
                    <a:close/>
                    <a:moveTo>
                      <a:pt x="28" y="186"/>
                    </a:moveTo>
                    <a:lnTo>
                      <a:pt x="50" y="187"/>
                    </a:lnTo>
                    <a:lnTo>
                      <a:pt x="36" y="171"/>
                    </a:lnTo>
                    <a:lnTo>
                      <a:pt x="32" y="178"/>
                    </a:lnTo>
                    <a:lnTo>
                      <a:pt x="28" y="186"/>
                    </a:lnTo>
                    <a:close/>
                    <a:moveTo>
                      <a:pt x="22" y="201"/>
                    </a:moveTo>
                    <a:lnTo>
                      <a:pt x="44" y="201"/>
                    </a:lnTo>
                    <a:lnTo>
                      <a:pt x="28" y="186"/>
                    </a:lnTo>
                    <a:lnTo>
                      <a:pt x="25" y="193"/>
                    </a:lnTo>
                    <a:lnTo>
                      <a:pt x="22" y="201"/>
                    </a:lnTo>
                    <a:close/>
                    <a:moveTo>
                      <a:pt x="16" y="217"/>
                    </a:moveTo>
                    <a:lnTo>
                      <a:pt x="38" y="215"/>
                    </a:lnTo>
                    <a:lnTo>
                      <a:pt x="22" y="201"/>
                    </a:lnTo>
                    <a:lnTo>
                      <a:pt x="19" y="208"/>
                    </a:lnTo>
                    <a:lnTo>
                      <a:pt x="16" y="217"/>
                    </a:lnTo>
                    <a:close/>
                    <a:moveTo>
                      <a:pt x="11" y="233"/>
                    </a:moveTo>
                    <a:lnTo>
                      <a:pt x="34" y="230"/>
                    </a:lnTo>
                    <a:lnTo>
                      <a:pt x="16" y="216"/>
                    </a:lnTo>
                    <a:lnTo>
                      <a:pt x="14" y="224"/>
                    </a:lnTo>
                    <a:lnTo>
                      <a:pt x="11" y="233"/>
                    </a:lnTo>
                    <a:close/>
                    <a:moveTo>
                      <a:pt x="7" y="249"/>
                    </a:moveTo>
                    <a:lnTo>
                      <a:pt x="29" y="245"/>
                    </a:lnTo>
                    <a:lnTo>
                      <a:pt x="11" y="232"/>
                    </a:lnTo>
                    <a:lnTo>
                      <a:pt x="9" y="240"/>
                    </a:lnTo>
                    <a:lnTo>
                      <a:pt x="7" y="249"/>
                    </a:lnTo>
                    <a:close/>
                    <a:moveTo>
                      <a:pt x="4" y="265"/>
                    </a:moveTo>
                    <a:lnTo>
                      <a:pt x="26" y="260"/>
                    </a:lnTo>
                    <a:lnTo>
                      <a:pt x="8" y="248"/>
                    </a:lnTo>
                    <a:lnTo>
                      <a:pt x="6" y="256"/>
                    </a:lnTo>
                    <a:lnTo>
                      <a:pt x="4" y="265"/>
                    </a:lnTo>
                    <a:close/>
                    <a:moveTo>
                      <a:pt x="2" y="282"/>
                    </a:moveTo>
                    <a:lnTo>
                      <a:pt x="24" y="275"/>
                    </a:lnTo>
                    <a:lnTo>
                      <a:pt x="4" y="264"/>
                    </a:lnTo>
                    <a:lnTo>
                      <a:pt x="3" y="273"/>
                    </a:lnTo>
                    <a:lnTo>
                      <a:pt x="2" y="282"/>
                    </a:lnTo>
                    <a:close/>
                    <a:moveTo>
                      <a:pt x="1" y="298"/>
                    </a:moveTo>
                    <a:lnTo>
                      <a:pt x="22" y="291"/>
                    </a:lnTo>
                    <a:lnTo>
                      <a:pt x="2" y="281"/>
                    </a:lnTo>
                    <a:lnTo>
                      <a:pt x="1" y="289"/>
                    </a:lnTo>
                    <a:lnTo>
                      <a:pt x="1" y="298"/>
                    </a:lnTo>
                    <a:close/>
                    <a:moveTo>
                      <a:pt x="0" y="315"/>
                    </a:moveTo>
                    <a:lnTo>
                      <a:pt x="21" y="306"/>
                    </a:lnTo>
                    <a:lnTo>
                      <a:pt x="1" y="297"/>
                    </a:lnTo>
                    <a:lnTo>
                      <a:pt x="0" y="306"/>
                    </a:lnTo>
                    <a:lnTo>
                      <a:pt x="0" y="315"/>
                    </a:lnTo>
                    <a:close/>
                    <a:moveTo>
                      <a:pt x="0" y="331"/>
                    </a:moveTo>
                    <a:lnTo>
                      <a:pt x="21" y="321"/>
                    </a:lnTo>
                    <a:lnTo>
                      <a:pt x="0" y="314"/>
                    </a:lnTo>
                    <a:lnTo>
                      <a:pt x="0" y="322"/>
                    </a:lnTo>
                    <a:lnTo>
                      <a:pt x="0" y="331"/>
                    </a:lnTo>
                    <a:close/>
                    <a:moveTo>
                      <a:pt x="2" y="348"/>
                    </a:moveTo>
                    <a:lnTo>
                      <a:pt x="21" y="337"/>
                    </a:lnTo>
                    <a:lnTo>
                      <a:pt x="0" y="330"/>
                    </a:lnTo>
                    <a:lnTo>
                      <a:pt x="1" y="339"/>
                    </a:lnTo>
                    <a:lnTo>
                      <a:pt x="2" y="348"/>
                    </a:lnTo>
                    <a:close/>
                    <a:moveTo>
                      <a:pt x="4" y="364"/>
                    </a:moveTo>
                    <a:lnTo>
                      <a:pt x="23" y="352"/>
                    </a:lnTo>
                    <a:lnTo>
                      <a:pt x="2" y="347"/>
                    </a:lnTo>
                    <a:lnTo>
                      <a:pt x="2" y="355"/>
                    </a:lnTo>
                    <a:lnTo>
                      <a:pt x="4" y="364"/>
                    </a:lnTo>
                    <a:close/>
                    <a:moveTo>
                      <a:pt x="7" y="380"/>
                    </a:moveTo>
                    <a:lnTo>
                      <a:pt x="25" y="368"/>
                    </a:lnTo>
                    <a:lnTo>
                      <a:pt x="4" y="363"/>
                    </a:lnTo>
                    <a:lnTo>
                      <a:pt x="5" y="371"/>
                    </a:lnTo>
                    <a:lnTo>
                      <a:pt x="7" y="380"/>
                    </a:lnTo>
                    <a:close/>
                    <a:moveTo>
                      <a:pt x="10" y="396"/>
                    </a:moveTo>
                    <a:lnTo>
                      <a:pt x="28" y="383"/>
                    </a:lnTo>
                    <a:lnTo>
                      <a:pt x="7" y="380"/>
                    </a:lnTo>
                    <a:lnTo>
                      <a:pt x="8" y="388"/>
                    </a:lnTo>
                    <a:lnTo>
                      <a:pt x="10" y="396"/>
                    </a:lnTo>
                    <a:close/>
                    <a:moveTo>
                      <a:pt x="15" y="412"/>
                    </a:moveTo>
                    <a:lnTo>
                      <a:pt x="32" y="398"/>
                    </a:lnTo>
                    <a:lnTo>
                      <a:pt x="10" y="396"/>
                    </a:lnTo>
                    <a:lnTo>
                      <a:pt x="12" y="404"/>
                    </a:lnTo>
                    <a:lnTo>
                      <a:pt x="15" y="412"/>
                    </a:lnTo>
                    <a:close/>
                    <a:moveTo>
                      <a:pt x="21" y="428"/>
                    </a:moveTo>
                    <a:lnTo>
                      <a:pt x="37" y="412"/>
                    </a:lnTo>
                    <a:lnTo>
                      <a:pt x="15" y="411"/>
                    </a:lnTo>
                    <a:lnTo>
                      <a:pt x="17" y="419"/>
                    </a:lnTo>
                    <a:lnTo>
                      <a:pt x="21" y="428"/>
                    </a:lnTo>
                    <a:close/>
                    <a:moveTo>
                      <a:pt x="27" y="443"/>
                    </a:moveTo>
                    <a:lnTo>
                      <a:pt x="42" y="427"/>
                    </a:lnTo>
                    <a:lnTo>
                      <a:pt x="20" y="427"/>
                    </a:lnTo>
                    <a:lnTo>
                      <a:pt x="23" y="435"/>
                    </a:lnTo>
                    <a:lnTo>
                      <a:pt x="27" y="443"/>
                    </a:lnTo>
                    <a:close/>
                    <a:moveTo>
                      <a:pt x="34" y="458"/>
                    </a:moveTo>
                    <a:lnTo>
                      <a:pt x="48" y="441"/>
                    </a:lnTo>
                    <a:lnTo>
                      <a:pt x="27" y="442"/>
                    </a:lnTo>
                    <a:lnTo>
                      <a:pt x="30" y="450"/>
                    </a:lnTo>
                    <a:lnTo>
                      <a:pt x="34" y="458"/>
                    </a:lnTo>
                    <a:close/>
                    <a:moveTo>
                      <a:pt x="42" y="473"/>
                    </a:moveTo>
                    <a:lnTo>
                      <a:pt x="55" y="455"/>
                    </a:lnTo>
                    <a:lnTo>
                      <a:pt x="34" y="457"/>
                    </a:lnTo>
                    <a:lnTo>
                      <a:pt x="37" y="465"/>
                    </a:lnTo>
                    <a:lnTo>
                      <a:pt x="42" y="473"/>
                    </a:lnTo>
                    <a:close/>
                    <a:moveTo>
                      <a:pt x="50" y="487"/>
                    </a:moveTo>
                    <a:lnTo>
                      <a:pt x="63" y="468"/>
                    </a:lnTo>
                    <a:lnTo>
                      <a:pt x="41" y="472"/>
                    </a:lnTo>
                    <a:lnTo>
                      <a:pt x="45" y="479"/>
                    </a:lnTo>
                    <a:lnTo>
                      <a:pt x="50" y="487"/>
                    </a:lnTo>
                    <a:close/>
                    <a:moveTo>
                      <a:pt x="60" y="501"/>
                    </a:moveTo>
                    <a:lnTo>
                      <a:pt x="71" y="481"/>
                    </a:lnTo>
                    <a:lnTo>
                      <a:pt x="50" y="486"/>
                    </a:lnTo>
                    <a:lnTo>
                      <a:pt x="54" y="493"/>
                    </a:lnTo>
                    <a:lnTo>
                      <a:pt x="60" y="501"/>
                    </a:lnTo>
                    <a:close/>
                    <a:moveTo>
                      <a:pt x="70" y="514"/>
                    </a:moveTo>
                    <a:lnTo>
                      <a:pt x="80" y="494"/>
                    </a:lnTo>
                    <a:lnTo>
                      <a:pt x="59" y="500"/>
                    </a:lnTo>
                    <a:lnTo>
                      <a:pt x="64" y="507"/>
                    </a:lnTo>
                    <a:lnTo>
                      <a:pt x="70" y="514"/>
                    </a:lnTo>
                    <a:close/>
                    <a:moveTo>
                      <a:pt x="80" y="526"/>
                    </a:moveTo>
                    <a:lnTo>
                      <a:pt x="90" y="506"/>
                    </a:lnTo>
                    <a:lnTo>
                      <a:pt x="69" y="513"/>
                    </a:lnTo>
                    <a:lnTo>
                      <a:pt x="74" y="520"/>
                    </a:lnTo>
                    <a:lnTo>
                      <a:pt x="80" y="526"/>
                    </a:lnTo>
                    <a:close/>
                    <a:moveTo>
                      <a:pt x="92" y="538"/>
                    </a:moveTo>
                    <a:lnTo>
                      <a:pt x="100" y="518"/>
                    </a:lnTo>
                    <a:lnTo>
                      <a:pt x="80" y="526"/>
                    </a:lnTo>
                    <a:lnTo>
                      <a:pt x="85" y="532"/>
                    </a:lnTo>
                    <a:lnTo>
                      <a:pt x="92" y="538"/>
                    </a:lnTo>
                    <a:close/>
                    <a:moveTo>
                      <a:pt x="104" y="550"/>
                    </a:moveTo>
                    <a:lnTo>
                      <a:pt x="111" y="529"/>
                    </a:lnTo>
                    <a:lnTo>
                      <a:pt x="91" y="538"/>
                    </a:lnTo>
                    <a:lnTo>
                      <a:pt x="97" y="544"/>
                    </a:lnTo>
                    <a:lnTo>
                      <a:pt x="104" y="550"/>
                    </a:lnTo>
                    <a:close/>
                    <a:moveTo>
                      <a:pt x="116" y="561"/>
                    </a:moveTo>
                    <a:lnTo>
                      <a:pt x="122" y="539"/>
                    </a:lnTo>
                    <a:lnTo>
                      <a:pt x="103" y="549"/>
                    </a:lnTo>
                    <a:lnTo>
                      <a:pt x="109" y="555"/>
                    </a:lnTo>
                    <a:lnTo>
                      <a:pt x="116" y="561"/>
                    </a:lnTo>
                    <a:close/>
                    <a:moveTo>
                      <a:pt x="129" y="571"/>
                    </a:moveTo>
                    <a:lnTo>
                      <a:pt x="134" y="549"/>
                    </a:lnTo>
                    <a:lnTo>
                      <a:pt x="116" y="560"/>
                    </a:lnTo>
                    <a:lnTo>
                      <a:pt x="122" y="565"/>
                    </a:lnTo>
                    <a:lnTo>
                      <a:pt x="129" y="571"/>
                    </a:lnTo>
                    <a:close/>
                    <a:moveTo>
                      <a:pt x="143" y="580"/>
                    </a:moveTo>
                    <a:lnTo>
                      <a:pt x="147" y="558"/>
                    </a:lnTo>
                    <a:lnTo>
                      <a:pt x="129" y="570"/>
                    </a:lnTo>
                    <a:lnTo>
                      <a:pt x="135" y="575"/>
                    </a:lnTo>
                    <a:lnTo>
                      <a:pt x="143" y="580"/>
                    </a:lnTo>
                    <a:close/>
                    <a:moveTo>
                      <a:pt x="157" y="589"/>
                    </a:moveTo>
                    <a:lnTo>
                      <a:pt x="160" y="567"/>
                    </a:lnTo>
                    <a:lnTo>
                      <a:pt x="142" y="580"/>
                    </a:lnTo>
                    <a:lnTo>
                      <a:pt x="149" y="584"/>
                    </a:lnTo>
                    <a:lnTo>
                      <a:pt x="157" y="589"/>
                    </a:lnTo>
                    <a:close/>
                    <a:moveTo>
                      <a:pt x="171" y="597"/>
                    </a:moveTo>
                    <a:lnTo>
                      <a:pt x="173" y="574"/>
                    </a:lnTo>
                    <a:lnTo>
                      <a:pt x="156" y="588"/>
                    </a:lnTo>
                    <a:lnTo>
                      <a:pt x="163" y="593"/>
                    </a:lnTo>
                    <a:lnTo>
                      <a:pt x="171" y="597"/>
                    </a:lnTo>
                    <a:close/>
                    <a:moveTo>
                      <a:pt x="186" y="604"/>
                    </a:moveTo>
                    <a:lnTo>
                      <a:pt x="187" y="581"/>
                    </a:lnTo>
                    <a:lnTo>
                      <a:pt x="171" y="596"/>
                    </a:lnTo>
                    <a:lnTo>
                      <a:pt x="178" y="600"/>
                    </a:lnTo>
                    <a:lnTo>
                      <a:pt x="186" y="604"/>
                    </a:lnTo>
                    <a:close/>
                    <a:moveTo>
                      <a:pt x="201" y="610"/>
                    </a:moveTo>
                    <a:lnTo>
                      <a:pt x="201" y="588"/>
                    </a:lnTo>
                    <a:lnTo>
                      <a:pt x="186" y="604"/>
                    </a:lnTo>
                    <a:lnTo>
                      <a:pt x="193" y="607"/>
                    </a:lnTo>
                    <a:lnTo>
                      <a:pt x="201" y="610"/>
                    </a:lnTo>
                    <a:close/>
                    <a:moveTo>
                      <a:pt x="217" y="616"/>
                    </a:moveTo>
                    <a:lnTo>
                      <a:pt x="215" y="594"/>
                    </a:lnTo>
                    <a:lnTo>
                      <a:pt x="201" y="610"/>
                    </a:lnTo>
                    <a:lnTo>
                      <a:pt x="208" y="613"/>
                    </a:lnTo>
                    <a:lnTo>
                      <a:pt x="217" y="616"/>
                    </a:lnTo>
                    <a:close/>
                    <a:moveTo>
                      <a:pt x="233" y="621"/>
                    </a:moveTo>
                    <a:lnTo>
                      <a:pt x="230" y="598"/>
                    </a:lnTo>
                    <a:lnTo>
                      <a:pt x="216" y="616"/>
                    </a:lnTo>
                    <a:lnTo>
                      <a:pt x="224" y="618"/>
                    </a:lnTo>
                    <a:lnTo>
                      <a:pt x="233" y="621"/>
                    </a:lnTo>
                    <a:close/>
                    <a:moveTo>
                      <a:pt x="249" y="625"/>
                    </a:moveTo>
                    <a:lnTo>
                      <a:pt x="245" y="603"/>
                    </a:lnTo>
                    <a:lnTo>
                      <a:pt x="232" y="620"/>
                    </a:lnTo>
                    <a:lnTo>
                      <a:pt x="240" y="623"/>
                    </a:lnTo>
                    <a:lnTo>
                      <a:pt x="249" y="625"/>
                    </a:lnTo>
                    <a:close/>
                    <a:moveTo>
                      <a:pt x="265" y="628"/>
                    </a:moveTo>
                    <a:lnTo>
                      <a:pt x="260" y="606"/>
                    </a:lnTo>
                    <a:lnTo>
                      <a:pt x="248" y="624"/>
                    </a:lnTo>
                    <a:lnTo>
                      <a:pt x="256" y="626"/>
                    </a:lnTo>
                    <a:lnTo>
                      <a:pt x="265" y="628"/>
                    </a:lnTo>
                    <a:close/>
                    <a:moveTo>
                      <a:pt x="282" y="630"/>
                    </a:moveTo>
                    <a:lnTo>
                      <a:pt x="275" y="608"/>
                    </a:lnTo>
                    <a:lnTo>
                      <a:pt x="264" y="628"/>
                    </a:lnTo>
                    <a:lnTo>
                      <a:pt x="273" y="629"/>
                    </a:lnTo>
                    <a:lnTo>
                      <a:pt x="282" y="630"/>
                    </a:lnTo>
                    <a:close/>
                    <a:moveTo>
                      <a:pt x="298" y="631"/>
                    </a:moveTo>
                    <a:lnTo>
                      <a:pt x="291" y="610"/>
                    </a:lnTo>
                    <a:lnTo>
                      <a:pt x="281" y="630"/>
                    </a:lnTo>
                    <a:lnTo>
                      <a:pt x="289" y="631"/>
                    </a:lnTo>
                    <a:lnTo>
                      <a:pt x="298" y="631"/>
                    </a:lnTo>
                    <a:close/>
                    <a:moveTo>
                      <a:pt x="315" y="632"/>
                    </a:moveTo>
                    <a:lnTo>
                      <a:pt x="306" y="611"/>
                    </a:lnTo>
                    <a:lnTo>
                      <a:pt x="297" y="631"/>
                    </a:lnTo>
                    <a:lnTo>
                      <a:pt x="306" y="632"/>
                    </a:lnTo>
                    <a:lnTo>
                      <a:pt x="315" y="632"/>
                    </a:lnTo>
                    <a:close/>
                    <a:moveTo>
                      <a:pt x="331" y="632"/>
                    </a:moveTo>
                    <a:lnTo>
                      <a:pt x="321" y="611"/>
                    </a:lnTo>
                    <a:lnTo>
                      <a:pt x="314" y="632"/>
                    </a:lnTo>
                    <a:lnTo>
                      <a:pt x="322" y="632"/>
                    </a:lnTo>
                    <a:lnTo>
                      <a:pt x="331" y="632"/>
                    </a:lnTo>
                    <a:close/>
                    <a:moveTo>
                      <a:pt x="348" y="630"/>
                    </a:moveTo>
                    <a:lnTo>
                      <a:pt x="337" y="611"/>
                    </a:lnTo>
                    <a:lnTo>
                      <a:pt x="330" y="631"/>
                    </a:lnTo>
                    <a:lnTo>
                      <a:pt x="339" y="631"/>
                    </a:lnTo>
                    <a:lnTo>
                      <a:pt x="348" y="630"/>
                    </a:lnTo>
                    <a:close/>
                    <a:moveTo>
                      <a:pt x="364" y="628"/>
                    </a:moveTo>
                    <a:lnTo>
                      <a:pt x="352" y="609"/>
                    </a:lnTo>
                    <a:lnTo>
                      <a:pt x="347" y="630"/>
                    </a:lnTo>
                    <a:lnTo>
                      <a:pt x="355" y="630"/>
                    </a:lnTo>
                    <a:lnTo>
                      <a:pt x="364" y="628"/>
                    </a:lnTo>
                    <a:close/>
                    <a:moveTo>
                      <a:pt x="380" y="625"/>
                    </a:moveTo>
                    <a:lnTo>
                      <a:pt x="368" y="607"/>
                    </a:lnTo>
                    <a:lnTo>
                      <a:pt x="363" y="628"/>
                    </a:lnTo>
                    <a:lnTo>
                      <a:pt x="371" y="627"/>
                    </a:lnTo>
                    <a:lnTo>
                      <a:pt x="380" y="625"/>
                    </a:lnTo>
                    <a:close/>
                    <a:moveTo>
                      <a:pt x="396" y="622"/>
                    </a:moveTo>
                    <a:lnTo>
                      <a:pt x="383" y="604"/>
                    </a:lnTo>
                    <a:lnTo>
                      <a:pt x="380" y="625"/>
                    </a:lnTo>
                    <a:lnTo>
                      <a:pt x="388" y="624"/>
                    </a:lnTo>
                    <a:lnTo>
                      <a:pt x="396" y="622"/>
                    </a:lnTo>
                    <a:close/>
                    <a:moveTo>
                      <a:pt x="412" y="617"/>
                    </a:moveTo>
                    <a:lnTo>
                      <a:pt x="398" y="600"/>
                    </a:lnTo>
                    <a:lnTo>
                      <a:pt x="396" y="622"/>
                    </a:lnTo>
                    <a:lnTo>
                      <a:pt x="404" y="620"/>
                    </a:lnTo>
                    <a:lnTo>
                      <a:pt x="412" y="617"/>
                    </a:lnTo>
                    <a:close/>
                    <a:moveTo>
                      <a:pt x="428" y="611"/>
                    </a:moveTo>
                    <a:lnTo>
                      <a:pt x="412" y="595"/>
                    </a:lnTo>
                    <a:lnTo>
                      <a:pt x="411" y="617"/>
                    </a:lnTo>
                    <a:lnTo>
                      <a:pt x="419" y="615"/>
                    </a:lnTo>
                    <a:lnTo>
                      <a:pt x="428" y="611"/>
                    </a:lnTo>
                    <a:close/>
                    <a:moveTo>
                      <a:pt x="443" y="605"/>
                    </a:moveTo>
                    <a:lnTo>
                      <a:pt x="427" y="590"/>
                    </a:lnTo>
                    <a:lnTo>
                      <a:pt x="427" y="612"/>
                    </a:lnTo>
                    <a:lnTo>
                      <a:pt x="435" y="609"/>
                    </a:lnTo>
                    <a:lnTo>
                      <a:pt x="443" y="605"/>
                    </a:lnTo>
                    <a:close/>
                    <a:moveTo>
                      <a:pt x="458" y="598"/>
                    </a:moveTo>
                    <a:lnTo>
                      <a:pt x="441" y="583"/>
                    </a:lnTo>
                    <a:lnTo>
                      <a:pt x="442" y="605"/>
                    </a:lnTo>
                    <a:lnTo>
                      <a:pt x="450" y="602"/>
                    </a:lnTo>
                    <a:lnTo>
                      <a:pt x="458" y="598"/>
                    </a:lnTo>
                    <a:close/>
                    <a:moveTo>
                      <a:pt x="473" y="590"/>
                    </a:moveTo>
                    <a:lnTo>
                      <a:pt x="455" y="577"/>
                    </a:lnTo>
                    <a:lnTo>
                      <a:pt x="457" y="598"/>
                    </a:lnTo>
                    <a:lnTo>
                      <a:pt x="465" y="595"/>
                    </a:lnTo>
                    <a:lnTo>
                      <a:pt x="473" y="590"/>
                    </a:lnTo>
                    <a:close/>
                    <a:moveTo>
                      <a:pt x="487" y="582"/>
                    </a:moveTo>
                    <a:lnTo>
                      <a:pt x="468" y="569"/>
                    </a:lnTo>
                    <a:lnTo>
                      <a:pt x="472" y="591"/>
                    </a:lnTo>
                    <a:lnTo>
                      <a:pt x="479" y="587"/>
                    </a:lnTo>
                    <a:lnTo>
                      <a:pt x="487" y="582"/>
                    </a:lnTo>
                    <a:close/>
                    <a:moveTo>
                      <a:pt x="501" y="572"/>
                    </a:moveTo>
                    <a:lnTo>
                      <a:pt x="481" y="561"/>
                    </a:lnTo>
                    <a:lnTo>
                      <a:pt x="486" y="582"/>
                    </a:lnTo>
                    <a:lnTo>
                      <a:pt x="493" y="578"/>
                    </a:lnTo>
                    <a:lnTo>
                      <a:pt x="501" y="572"/>
                    </a:lnTo>
                    <a:close/>
                    <a:moveTo>
                      <a:pt x="514" y="562"/>
                    </a:moveTo>
                    <a:lnTo>
                      <a:pt x="494" y="552"/>
                    </a:lnTo>
                    <a:lnTo>
                      <a:pt x="500" y="573"/>
                    </a:lnTo>
                    <a:lnTo>
                      <a:pt x="507" y="568"/>
                    </a:lnTo>
                    <a:lnTo>
                      <a:pt x="514" y="562"/>
                    </a:lnTo>
                    <a:close/>
                    <a:moveTo>
                      <a:pt x="526" y="552"/>
                    </a:moveTo>
                    <a:lnTo>
                      <a:pt x="506" y="542"/>
                    </a:lnTo>
                    <a:lnTo>
                      <a:pt x="513" y="563"/>
                    </a:lnTo>
                    <a:lnTo>
                      <a:pt x="520" y="558"/>
                    </a:lnTo>
                    <a:lnTo>
                      <a:pt x="526" y="552"/>
                    </a:lnTo>
                    <a:close/>
                    <a:moveTo>
                      <a:pt x="538" y="540"/>
                    </a:moveTo>
                    <a:lnTo>
                      <a:pt x="518" y="532"/>
                    </a:lnTo>
                    <a:lnTo>
                      <a:pt x="526" y="552"/>
                    </a:lnTo>
                    <a:lnTo>
                      <a:pt x="532" y="547"/>
                    </a:lnTo>
                    <a:lnTo>
                      <a:pt x="538" y="540"/>
                    </a:lnTo>
                    <a:close/>
                    <a:moveTo>
                      <a:pt x="550" y="528"/>
                    </a:moveTo>
                    <a:lnTo>
                      <a:pt x="529" y="521"/>
                    </a:lnTo>
                    <a:lnTo>
                      <a:pt x="538" y="541"/>
                    </a:lnTo>
                    <a:lnTo>
                      <a:pt x="544" y="535"/>
                    </a:lnTo>
                    <a:lnTo>
                      <a:pt x="550" y="528"/>
                    </a:lnTo>
                    <a:close/>
                    <a:moveTo>
                      <a:pt x="561" y="516"/>
                    </a:moveTo>
                    <a:lnTo>
                      <a:pt x="539" y="509"/>
                    </a:lnTo>
                    <a:lnTo>
                      <a:pt x="549" y="529"/>
                    </a:lnTo>
                    <a:lnTo>
                      <a:pt x="555" y="523"/>
                    </a:lnTo>
                    <a:lnTo>
                      <a:pt x="561" y="516"/>
                    </a:lnTo>
                    <a:close/>
                    <a:moveTo>
                      <a:pt x="571" y="503"/>
                    </a:moveTo>
                    <a:lnTo>
                      <a:pt x="549" y="498"/>
                    </a:lnTo>
                    <a:lnTo>
                      <a:pt x="560" y="516"/>
                    </a:lnTo>
                    <a:lnTo>
                      <a:pt x="565" y="510"/>
                    </a:lnTo>
                    <a:lnTo>
                      <a:pt x="571" y="503"/>
                    </a:lnTo>
                    <a:close/>
                    <a:moveTo>
                      <a:pt x="580" y="489"/>
                    </a:moveTo>
                    <a:lnTo>
                      <a:pt x="558" y="485"/>
                    </a:lnTo>
                    <a:lnTo>
                      <a:pt x="570" y="503"/>
                    </a:lnTo>
                    <a:lnTo>
                      <a:pt x="575" y="497"/>
                    </a:lnTo>
                    <a:lnTo>
                      <a:pt x="580" y="489"/>
                    </a:lnTo>
                    <a:close/>
                    <a:moveTo>
                      <a:pt x="589" y="475"/>
                    </a:moveTo>
                    <a:lnTo>
                      <a:pt x="567" y="472"/>
                    </a:lnTo>
                    <a:lnTo>
                      <a:pt x="580" y="490"/>
                    </a:lnTo>
                    <a:lnTo>
                      <a:pt x="584" y="483"/>
                    </a:lnTo>
                    <a:lnTo>
                      <a:pt x="589" y="475"/>
                    </a:lnTo>
                    <a:close/>
                    <a:moveTo>
                      <a:pt x="597" y="461"/>
                    </a:moveTo>
                    <a:lnTo>
                      <a:pt x="574" y="459"/>
                    </a:lnTo>
                    <a:lnTo>
                      <a:pt x="588" y="476"/>
                    </a:lnTo>
                    <a:lnTo>
                      <a:pt x="593" y="469"/>
                    </a:lnTo>
                    <a:lnTo>
                      <a:pt x="597" y="461"/>
                    </a:lnTo>
                    <a:close/>
                    <a:moveTo>
                      <a:pt x="604" y="446"/>
                    </a:moveTo>
                    <a:lnTo>
                      <a:pt x="581" y="445"/>
                    </a:lnTo>
                    <a:lnTo>
                      <a:pt x="596" y="461"/>
                    </a:lnTo>
                    <a:lnTo>
                      <a:pt x="600" y="454"/>
                    </a:lnTo>
                    <a:lnTo>
                      <a:pt x="604" y="446"/>
                    </a:lnTo>
                    <a:close/>
                    <a:moveTo>
                      <a:pt x="610" y="430"/>
                    </a:moveTo>
                    <a:lnTo>
                      <a:pt x="588" y="431"/>
                    </a:lnTo>
                    <a:lnTo>
                      <a:pt x="604" y="446"/>
                    </a:lnTo>
                    <a:lnTo>
                      <a:pt x="607" y="439"/>
                    </a:lnTo>
                    <a:lnTo>
                      <a:pt x="610" y="430"/>
                    </a:lnTo>
                    <a:close/>
                    <a:moveTo>
                      <a:pt x="616" y="415"/>
                    </a:moveTo>
                    <a:lnTo>
                      <a:pt x="594" y="417"/>
                    </a:lnTo>
                    <a:lnTo>
                      <a:pt x="610" y="431"/>
                    </a:lnTo>
                    <a:lnTo>
                      <a:pt x="613" y="424"/>
                    </a:lnTo>
                    <a:lnTo>
                      <a:pt x="616" y="415"/>
                    </a:lnTo>
                    <a:close/>
                    <a:moveTo>
                      <a:pt x="621" y="399"/>
                    </a:moveTo>
                    <a:lnTo>
                      <a:pt x="598" y="402"/>
                    </a:lnTo>
                    <a:lnTo>
                      <a:pt x="616" y="416"/>
                    </a:lnTo>
                    <a:lnTo>
                      <a:pt x="618" y="408"/>
                    </a:lnTo>
                    <a:lnTo>
                      <a:pt x="621" y="399"/>
                    </a:lnTo>
                    <a:close/>
                    <a:moveTo>
                      <a:pt x="625" y="383"/>
                    </a:moveTo>
                    <a:lnTo>
                      <a:pt x="603" y="387"/>
                    </a:lnTo>
                    <a:lnTo>
                      <a:pt x="620" y="400"/>
                    </a:lnTo>
                    <a:lnTo>
                      <a:pt x="623" y="392"/>
                    </a:lnTo>
                    <a:lnTo>
                      <a:pt x="625" y="383"/>
                    </a:lnTo>
                    <a:close/>
                    <a:moveTo>
                      <a:pt x="628" y="367"/>
                    </a:moveTo>
                    <a:lnTo>
                      <a:pt x="606" y="372"/>
                    </a:lnTo>
                    <a:lnTo>
                      <a:pt x="624" y="384"/>
                    </a:lnTo>
                    <a:lnTo>
                      <a:pt x="626" y="376"/>
                    </a:lnTo>
                    <a:lnTo>
                      <a:pt x="628" y="367"/>
                    </a:lnTo>
                    <a:close/>
                    <a:moveTo>
                      <a:pt x="630" y="350"/>
                    </a:moveTo>
                    <a:lnTo>
                      <a:pt x="608" y="357"/>
                    </a:lnTo>
                    <a:lnTo>
                      <a:pt x="628" y="367"/>
                    </a:lnTo>
                    <a:lnTo>
                      <a:pt x="629" y="359"/>
                    </a:lnTo>
                    <a:lnTo>
                      <a:pt x="630" y="350"/>
                    </a:lnTo>
                    <a:close/>
                    <a:moveTo>
                      <a:pt x="631" y="334"/>
                    </a:moveTo>
                    <a:lnTo>
                      <a:pt x="610" y="341"/>
                    </a:lnTo>
                    <a:lnTo>
                      <a:pt x="630" y="351"/>
                    </a:lnTo>
                    <a:lnTo>
                      <a:pt x="631" y="343"/>
                    </a:lnTo>
                    <a:lnTo>
                      <a:pt x="631" y="334"/>
                    </a:lnTo>
                    <a:close/>
                    <a:moveTo>
                      <a:pt x="632" y="317"/>
                    </a:moveTo>
                    <a:lnTo>
                      <a:pt x="611" y="326"/>
                    </a:lnTo>
                    <a:lnTo>
                      <a:pt x="631" y="335"/>
                    </a:lnTo>
                    <a:lnTo>
                      <a:pt x="632" y="326"/>
                    </a:lnTo>
                    <a:lnTo>
                      <a:pt x="632" y="317"/>
                    </a:lnTo>
                    <a:close/>
                    <a:moveTo>
                      <a:pt x="632" y="301"/>
                    </a:moveTo>
                    <a:lnTo>
                      <a:pt x="611" y="311"/>
                    </a:lnTo>
                    <a:lnTo>
                      <a:pt x="632" y="318"/>
                    </a:lnTo>
                    <a:lnTo>
                      <a:pt x="632" y="310"/>
                    </a:lnTo>
                    <a:lnTo>
                      <a:pt x="632" y="301"/>
                    </a:lnTo>
                    <a:close/>
                    <a:moveTo>
                      <a:pt x="630" y="284"/>
                    </a:moveTo>
                    <a:lnTo>
                      <a:pt x="611" y="295"/>
                    </a:lnTo>
                    <a:lnTo>
                      <a:pt x="631" y="302"/>
                    </a:lnTo>
                    <a:lnTo>
                      <a:pt x="631" y="293"/>
                    </a:lnTo>
                    <a:lnTo>
                      <a:pt x="630" y="284"/>
                    </a:lnTo>
                    <a:close/>
                    <a:moveTo>
                      <a:pt x="628" y="268"/>
                    </a:moveTo>
                    <a:lnTo>
                      <a:pt x="609" y="280"/>
                    </a:lnTo>
                    <a:lnTo>
                      <a:pt x="630" y="285"/>
                    </a:lnTo>
                    <a:lnTo>
                      <a:pt x="630" y="277"/>
                    </a:lnTo>
                    <a:lnTo>
                      <a:pt x="628" y="268"/>
                    </a:lnTo>
                    <a:close/>
                    <a:moveTo>
                      <a:pt x="625" y="252"/>
                    </a:moveTo>
                    <a:lnTo>
                      <a:pt x="607" y="264"/>
                    </a:lnTo>
                    <a:lnTo>
                      <a:pt x="628" y="269"/>
                    </a:lnTo>
                    <a:lnTo>
                      <a:pt x="627" y="261"/>
                    </a:lnTo>
                    <a:lnTo>
                      <a:pt x="625" y="252"/>
                    </a:lnTo>
                    <a:close/>
                    <a:moveTo>
                      <a:pt x="622" y="236"/>
                    </a:moveTo>
                    <a:lnTo>
                      <a:pt x="604" y="249"/>
                    </a:lnTo>
                    <a:lnTo>
                      <a:pt x="625" y="252"/>
                    </a:lnTo>
                    <a:lnTo>
                      <a:pt x="624" y="244"/>
                    </a:lnTo>
                    <a:lnTo>
                      <a:pt x="622" y="236"/>
                    </a:lnTo>
                    <a:close/>
                    <a:moveTo>
                      <a:pt x="617" y="220"/>
                    </a:moveTo>
                    <a:lnTo>
                      <a:pt x="600" y="234"/>
                    </a:lnTo>
                    <a:lnTo>
                      <a:pt x="622" y="236"/>
                    </a:lnTo>
                    <a:lnTo>
                      <a:pt x="620" y="228"/>
                    </a:lnTo>
                    <a:lnTo>
                      <a:pt x="617" y="220"/>
                    </a:lnTo>
                    <a:close/>
                    <a:moveTo>
                      <a:pt x="611" y="204"/>
                    </a:moveTo>
                    <a:lnTo>
                      <a:pt x="595" y="220"/>
                    </a:lnTo>
                    <a:lnTo>
                      <a:pt x="617" y="220"/>
                    </a:lnTo>
                    <a:lnTo>
                      <a:pt x="615" y="213"/>
                    </a:lnTo>
                    <a:lnTo>
                      <a:pt x="611" y="204"/>
                    </a:lnTo>
                    <a:close/>
                    <a:moveTo>
                      <a:pt x="605" y="189"/>
                    </a:moveTo>
                    <a:lnTo>
                      <a:pt x="590" y="205"/>
                    </a:lnTo>
                    <a:lnTo>
                      <a:pt x="612" y="205"/>
                    </a:lnTo>
                    <a:lnTo>
                      <a:pt x="609" y="197"/>
                    </a:lnTo>
                    <a:lnTo>
                      <a:pt x="605" y="189"/>
                    </a:lnTo>
                    <a:close/>
                    <a:moveTo>
                      <a:pt x="598" y="174"/>
                    </a:moveTo>
                    <a:lnTo>
                      <a:pt x="583" y="191"/>
                    </a:lnTo>
                    <a:lnTo>
                      <a:pt x="605" y="190"/>
                    </a:lnTo>
                    <a:lnTo>
                      <a:pt x="602" y="182"/>
                    </a:lnTo>
                    <a:lnTo>
                      <a:pt x="598" y="174"/>
                    </a:lnTo>
                    <a:close/>
                    <a:moveTo>
                      <a:pt x="590" y="159"/>
                    </a:moveTo>
                    <a:lnTo>
                      <a:pt x="577" y="177"/>
                    </a:lnTo>
                    <a:lnTo>
                      <a:pt x="598" y="175"/>
                    </a:lnTo>
                    <a:lnTo>
                      <a:pt x="595" y="167"/>
                    </a:lnTo>
                    <a:lnTo>
                      <a:pt x="590" y="159"/>
                    </a:lnTo>
                    <a:close/>
                    <a:moveTo>
                      <a:pt x="582" y="145"/>
                    </a:moveTo>
                    <a:lnTo>
                      <a:pt x="569" y="164"/>
                    </a:lnTo>
                    <a:lnTo>
                      <a:pt x="591" y="160"/>
                    </a:lnTo>
                    <a:lnTo>
                      <a:pt x="587" y="153"/>
                    </a:lnTo>
                    <a:lnTo>
                      <a:pt x="582" y="145"/>
                    </a:lnTo>
                    <a:close/>
                    <a:moveTo>
                      <a:pt x="572" y="131"/>
                    </a:moveTo>
                    <a:lnTo>
                      <a:pt x="561" y="151"/>
                    </a:lnTo>
                    <a:lnTo>
                      <a:pt x="582" y="146"/>
                    </a:lnTo>
                    <a:lnTo>
                      <a:pt x="578" y="139"/>
                    </a:lnTo>
                    <a:lnTo>
                      <a:pt x="572" y="131"/>
                    </a:lnTo>
                    <a:close/>
                    <a:moveTo>
                      <a:pt x="562" y="118"/>
                    </a:moveTo>
                    <a:lnTo>
                      <a:pt x="552" y="138"/>
                    </a:lnTo>
                    <a:lnTo>
                      <a:pt x="573" y="132"/>
                    </a:lnTo>
                    <a:lnTo>
                      <a:pt x="568" y="125"/>
                    </a:lnTo>
                    <a:lnTo>
                      <a:pt x="562" y="118"/>
                    </a:lnTo>
                    <a:close/>
                    <a:moveTo>
                      <a:pt x="552" y="106"/>
                    </a:moveTo>
                    <a:lnTo>
                      <a:pt x="542" y="126"/>
                    </a:lnTo>
                    <a:lnTo>
                      <a:pt x="563" y="119"/>
                    </a:lnTo>
                    <a:lnTo>
                      <a:pt x="558" y="112"/>
                    </a:lnTo>
                    <a:lnTo>
                      <a:pt x="552" y="106"/>
                    </a:lnTo>
                    <a:close/>
                    <a:moveTo>
                      <a:pt x="540" y="94"/>
                    </a:moveTo>
                    <a:lnTo>
                      <a:pt x="532" y="114"/>
                    </a:lnTo>
                    <a:lnTo>
                      <a:pt x="552" y="106"/>
                    </a:lnTo>
                    <a:lnTo>
                      <a:pt x="547" y="100"/>
                    </a:lnTo>
                    <a:lnTo>
                      <a:pt x="540" y="94"/>
                    </a:lnTo>
                    <a:close/>
                    <a:moveTo>
                      <a:pt x="528" y="82"/>
                    </a:moveTo>
                    <a:lnTo>
                      <a:pt x="521" y="103"/>
                    </a:lnTo>
                    <a:lnTo>
                      <a:pt x="541" y="94"/>
                    </a:lnTo>
                    <a:lnTo>
                      <a:pt x="535" y="88"/>
                    </a:lnTo>
                    <a:lnTo>
                      <a:pt x="528" y="82"/>
                    </a:lnTo>
                    <a:close/>
                    <a:moveTo>
                      <a:pt x="516" y="71"/>
                    </a:moveTo>
                    <a:lnTo>
                      <a:pt x="509" y="93"/>
                    </a:lnTo>
                    <a:lnTo>
                      <a:pt x="529" y="83"/>
                    </a:lnTo>
                    <a:lnTo>
                      <a:pt x="523" y="77"/>
                    </a:lnTo>
                    <a:lnTo>
                      <a:pt x="516" y="71"/>
                    </a:lnTo>
                    <a:close/>
                    <a:moveTo>
                      <a:pt x="503" y="61"/>
                    </a:moveTo>
                    <a:lnTo>
                      <a:pt x="498" y="83"/>
                    </a:lnTo>
                    <a:lnTo>
                      <a:pt x="516" y="72"/>
                    </a:lnTo>
                    <a:lnTo>
                      <a:pt x="510" y="67"/>
                    </a:lnTo>
                    <a:lnTo>
                      <a:pt x="503" y="61"/>
                    </a:lnTo>
                    <a:close/>
                    <a:moveTo>
                      <a:pt x="489" y="52"/>
                    </a:moveTo>
                    <a:lnTo>
                      <a:pt x="485" y="74"/>
                    </a:lnTo>
                    <a:lnTo>
                      <a:pt x="503" y="62"/>
                    </a:lnTo>
                    <a:lnTo>
                      <a:pt x="497" y="57"/>
                    </a:lnTo>
                    <a:lnTo>
                      <a:pt x="489" y="52"/>
                    </a:lnTo>
                    <a:close/>
                    <a:moveTo>
                      <a:pt x="475" y="43"/>
                    </a:moveTo>
                    <a:lnTo>
                      <a:pt x="472" y="65"/>
                    </a:lnTo>
                    <a:lnTo>
                      <a:pt x="490" y="52"/>
                    </a:lnTo>
                    <a:lnTo>
                      <a:pt x="483" y="48"/>
                    </a:lnTo>
                    <a:lnTo>
                      <a:pt x="475" y="43"/>
                    </a:lnTo>
                    <a:close/>
                    <a:moveTo>
                      <a:pt x="461" y="35"/>
                    </a:moveTo>
                    <a:lnTo>
                      <a:pt x="459" y="58"/>
                    </a:lnTo>
                    <a:lnTo>
                      <a:pt x="476" y="44"/>
                    </a:lnTo>
                    <a:lnTo>
                      <a:pt x="469" y="39"/>
                    </a:lnTo>
                    <a:lnTo>
                      <a:pt x="461" y="35"/>
                    </a:lnTo>
                    <a:close/>
                    <a:moveTo>
                      <a:pt x="446" y="28"/>
                    </a:moveTo>
                    <a:lnTo>
                      <a:pt x="445" y="50"/>
                    </a:lnTo>
                    <a:lnTo>
                      <a:pt x="461" y="36"/>
                    </a:lnTo>
                    <a:lnTo>
                      <a:pt x="454" y="32"/>
                    </a:lnTo>
                    <a:lnTo>
                      <a:pt x="446" y="28"/>
                    </a:lnTo>
                    <a:close/>
                    <a:moveTo>
                      <a:pt x="430" y="22"/>
                    </a:moveTo>
                    <a:lnTo>
                      <a:pt x="431" y="44"/>
                    </a:lnTo>
                    <a:lnTo>
                      <a:pt x="446" y="28"/>
                    </a:lnTo>
                    <a:lnTo>
                      <a:pt x="439" y="25"/>
                    </a:lnTo>
                    <a:lnTo>
                      <a:pt x="430" y="22"/>
                    </a:lnTo>
                    <a:close/>
                    <a:moveTo>
                      <a:pt x="415" y="16"/>
                    </a:moveTo>
                    <a:lnTo>
                      <a:pt x="417" y="38"/>
                    </a:lnTo>
                    <a:lnTo>
                      <a:pt x="431" y="22"/>
                    </a:lnTo>
                    <a:lnTo>
                      <a:pt x="424" y="19"/>
                    </a:lnTo>
                    <a:lnTo>
                      <a:pt x="415" y="16"/>
                    </a:lnTo>
                    <a:close/>
                    <a:moveTo>
                      <a:pt x="399" y="11"/>
                    </a:moveTo>
                    <a:lnTo>
                      <a:pt x="402" y="34"/>
                    </a:lnTo>
                    <a:lnTo>
                      <a:pt x="416" y="16"/>
                    </a:lnTo>
                    <a:lnTo>
                      <a:pt x="408" y="14"/>
                    </a:lnTo>
                    <a:lnTo>
                      <a:pt x="399" y="11"/>
                    </a:lnTo>
                    <a:close/>
                    <a:moveTo>
                      <a:pt x="383" y="7"/>
                    </a:moveTo>
                    <a:lnTo>
                      <a:pt x="387" y="29"/>
                    </a:lnTo>
                    <a:lnTo>
                      <a:pt x="400" y="11"/>
                    </a:lnTo>
                    <a:lnTo>
                      <a:pt x="392" y="9"/>
                    </a:lnTo>
                    <a:lnTo>
                      <a:pt x="383" y="7"/>
                    </a:lnTo>
                    <a:close/>
                    <a:moveTo>
                      <a:pt x="367" y="4"/>
                    </a:moveTo>
                    <a:lnTo>
                      <a:pt x="372" y="26"/>
                    </a:lnTo>
                    <a:lnTo>
                      <a:pt x="384" y="8"/>
                    </a:lnTo>
                    <a:lnTo>
                      <a:pt x="376" y="6"/>
                    </a:lnTo>
                    <a:lnTo>
                      <a:pt x="367" y="4"/>
                    </a:lnTo>
                    <a:close/>
                    <a:moveTo>
                      <a:pt x="350" y="2"/>
                    </a:moveTo>
                    <a:lnTo>
                      <a:pt x="357" y="24"/>
                    </a:lnTo>
                    <a:lnTo>
                      <a:pt x="367" y="4"/>
                    </a:lnTo>
                    <a:lnTo>
                      <a:pt x="359" y="3"/>
                    </a:lnTo>
                    <a:lnTo>
                      <a:pt x="350" y="2"/>
                    </a:lnTo>
                    <a:close/>
                    <a:moveTo>
                      <a:pt x="334" y="1"/>
                    </a:moveTo>
                    <a:lnTo>
                      <a:pt x="341" y="22"/>
                    </a:lnTo>
                    <a:lnTo>
                      <a:pt x="351" y="2"/>
                    </a:lnTo>
                    <a:lnTo>
                      <a:pt x="343" y="1"/>
                    </a:lnTo>
                    <a:lnTo>
                      <a:pt x="334" y="1"/>
                    </a:lnTo>
                    <a:close/>
                    <a:moveTo>
                      <a:pt x="317" y="0"/>
                    </a:moveTo>
                    <a:lnTo>
                      <a:pt x="326" y="21"/>
                    </a:lnTo>
                    <a:lnTo>
                      <a:pt x="335" y="1"/>
                    </a:lnTo>
                    <a:lnTo>
                      <a:pt x="326" y="0"/>
                    </a:lnTo>
                    <a:lnTo>
                      <a:pt x="317" y="0"/>
                    </a:lnTo>
                    <a:close/>
                    <a:moveTo>
                      <a:pt x="301" y="0"/>
                    </a:moveTo>
                    <a:lnTo>
                      <a:pt x="311" y="21"/>
                    </a:lnTo>
                    <a:lnTo>
                      <a:pt x="318" y="0"/>
                    </a:lnTo>
                    <a:lnTo>
                      <a:pt x="310" y="0"/>
                    </a:lnTo>
                    <a:lnTo>
                      <a:pt x="301" y="0"/>
                    </a:ln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2" name="Freeform 40"/>
              <p:cNvSpPr>
                <a:spLocks noEditPoints="1"/>
              </p:cNvSpPr>
              <p:nvPr/>
            </p:nvSpPr>
            <p:spPr bwMode="auto">
              <a:xfrm>
                <a:off x="2551" y="1135"/>
                <a:ext cx="2400" cy="2373"/>
              </a:xfrm>
              <a:custGeom>
                <a:avLst/>
                <a:gdLst>
                  <a:gd name="T0" fmla="*/ 2438103 w 688"/>
                  <a:gd name="T1" fmla="*/ 3926067 h 688"/>
                  <a:gd name="T2" fmla="*/ 2571401 w 688"/>
                  <a:gd name="T3" fmla="*/ 3959758 h 688"/>
                  <a:gd name="T4" fmla="*/ 2892094 w 688"/>
                  <a:gd name="T5" fmla="*/ 3879252 h 688"/>
                  <a:gd name="T6" fmla="*/ 2955178 w 688"/>
                  <a:gd name="T7" fmla="*/ 3699080 h 688"/>
                  <a:gd name="T8" fmla="*/ 3213010 w 688"/>
                  <a:gd name="T9" fmla="*/ 3635233 h 688"/>
                  <a:gd name="T10" fmla="*/ 3387572 w 688"/>
                  <a:gd name="T11" fmla="*/ 3530806 h 688"/>
                  <a:gd name="T12" fmla="*/ 3513603 w 688"/>
                  <a:gd name="T13" fmla="*/ 3431185 h 688"/>
                  <a:gd name="T14" fmla="*/ 3753353 w 688"/>
                  <a:gd name="T15" fmla="*/ 3269545 h 688"/>
                  <a:gd name="T16" fmla="*/ 3877727 w 688"/>
                  <a:gd name="T17" fmla="*/ 3210503 h 688"/>
                  <a:gd name="T18" fmla="*/ 4059576 w 688"/>
                  <a:gd name="T19" fmla="*/ 2956634 h 688"/>
                  <a:gd name="T20" fmla="*/ 3978412 w 688"/>
                  <a:gd name="T21" fmla="*/ 2781432 h 688"/>
                  <a:gd name="T22" fmla="*/ 4122660 w 688"/>
                  <a:gd name="T23" fmla="*/ 2577909 h 688"/>
                  <a:gd name="T24" fmla="*/ 4180389 w 688"/>
                  <a:gd name="T25" fmla="*/ 2392360 h 688"/>
                  <a:gd name="T26" fmla="*/ 4205725 w 688"/>
                  <a:gd name="T27" fmla="*/ 2241071 h 688"/>
                  <a:gd name="T28" fmla="*/ 4268805 w 688"/>
                  <a:gd name="T29" fmla="*/ 1975019 h 688"/>
                  <a:gd name="T30" fmla="*/ 4319453 w 688"/>
                  <a:gd name="T31" fmla="*/ 1858815 h 688"/>
                  <a:gd name="T32" fmla="*/ 4268805 w 688"/>
                  <a:gd name="T33" fmla="*/ 1550862 h 688"/>
                  <a:gd name="T34" fmla="*/ 4084877 w 688"/>
                  <a:gd name="T35" fmla="*/ 1474712 h 688"/>
                  <a:gd name="T36" fmla="*/ 4048748 w 688"/>
                  <a:gd name="T37" fmla="*/ 1230559 h 688"/>
                  <a:gd name="T38" fmla="*/ 3953247 w 688"/>
                  <a:gd name="T39" fmla="*/ 1057323 h 688"/>
                  <a:gd name="T40" fmla="*/ 3865291 w 688"/>
                  <a:gd name="T41" fmla="*/ 929388 h 688"/>
                  <a:gd name="T42" fmla="*/ 3715567 w 688"/>
                  <a:gd name="T43" fmla="*/ 685404 h 688"/>
                  <a:gd name="T44" fmla="*/ 3670581 w 688"/>
                  <a:gd name="T45" fmla="*/ 569199 h 688"/>
                  <a:gd name="T46" fmla="*/ 3420171 w 688"/>
                  <a:gd name="T47" fmla="*/ 371919 h 688"/>
                  <a:gd name="T48" fmla="*/ 3225289 w 688"/>
                  <a:gd name="T49" fmla="*/ 424156 h 688"/>
                  <a:gd name="T50" fmla="*/ 3016643 w 688"/>
                  <a:gd name="T51" fmla="*/ 267494 h 688"/>
                  <a:gd name="T52" fmla="*/ 2821929 w 688"/>
                  <a:gd name="T53" fmla="*/ 191913 h 688"/>
                  <a:gd name="T54" fmla="*/ 2664952 w 688"/>
                  <a:gd name="T55" fmla="*/ 151289 h 688"/>
                  <a:gd name="T56" fmla="*/ 2382286 w 688"/>
                  <a:gd name="T57" fmla="*/ 63968 h 688"/>
                  <a:gd name="T58" fmla="*/ 2263092 w 688"/>
                  <a:gd name="T59" fmla="*/ 4805 h 688"/>
                  <a:gd name="T60" fmla="*/ 1929900 w 688"/>
                  <a:gd name="T61" fmla="*/ 11730 h 688"/>
                  <a:gd name="T62" fmla="*/ 1823449 w 688"/>
                  <a:gd name="T63" fmla="*/ 173236 h 688"/>
                  <a:gd name="T64" fmla="*/ 1558388 w 688"/>
                  <a:gd name="T65" fmla="*/ 180172 h 688"/>
                  <a:gd name="T66" fmla="*/ 1356973 w 688"/>
                  <a:gd name="T67" fmla="*/ 244140 h 688"/>
                  <a:gd name="T68" fmla="*/ 1212893 w 688"/>
                  <a:gd name="T69" fmla="*/ 307952 h 688"/>
                  <a:gd name="T70" fmla="*/ 937019 w 688"/>
                  <a:gd name="T71" fmla="*/ 417341 h 688"/>
                  <a:gd name="T72" fmla="*/ 805256 w 688"/>
                  <a:gd name="T73" fmla="*/ 441264 h 688"/>
                  <a:gd name="T74" fmla="*/ 565674 w 688"/>
                  <a:gd name="T75" fmla="*/ 649750 h 688"/>
                  <a:gd name="T76" fmla="*/ 596620 w 688"/>
                  <a:gd name="T77" fmla="*/ 842070 h 688"/>
                  <a:gd name="T78" fmla="*/ 401860 w 688"/>
                  <a:gd name="T79" fmla="*/ 1005135 h 688"/>
                  <a:gd name="T80" fmla="*/ 301176 w 688"/>
                  <a:gd name="T81" fmla="*/ 1178336 h 688"/>
                  <a:gd name="T82" fmla="*/ 239749 w 688"/>
                  <a:gd name="T83" fmla="*/ 1318450 h 688"/>
                  <a:gd name="T84" fmla="*/ 113595 w 688"/>
                  <a:gd name="T85" fmla="*/ 1567397 h 688"/>
                  <a:gd name="T86" fmla="*/ 30520 w 688"/>
                  <a:gd name="T87" fmla="*/ 1667029 h 688"/>
                  <a:gd name="T88" fmla="*/ 0 w 688"/>
                  <a:gd name="T89" fmla="*/ 1975019 h 688"/>
                  <a:gd name="T90" fmla="*/ 163769 w 688"/>
                  <a:gd name="T91" fmla="*/ 2091175 h 688"/>
                  <a:gd name="T92" fmla="*/ 131801 w 688"/>
                  <a:gd name="T93" fmla="*/ 2335329 h 688"/>
                  <a:gd name="T94" fmla="*/ 181849 w 688"/>
                  <a:gd name="T95" fmla="*/ 2525672 h 688"/>
                  <a:gd name="T96" fmla="*/ 232497 w 688"/>
                  <a:gd name="T97" fmla="*/ 2665227 h 688"/>
                  <a:gd name="T98" fmla="*/ 320745 w 688"/>
                  <a:gd name="T99" fmla="*/ 2938084 h 688"/>
                  <a:gd name="T100" fmla="*/ 338791 w 688"/>
                  <a:gd name="T101" fmla="*/ 3066033 h 688"/>
                  <a:gd name="T102" fmla="*/ 540802 w 688"/>
                  <a:gd name="T103" fmla="*/ 3314977 h 688"/>
                  <a:gd name="T104" fmla="*/ 742305 w 688"/>
                  <a:gd name="T105" fmla="*/ 3305213 h 688"/>
                  <a:gd name="T106" fmla="*/ 904465 w 688"/>
                  <a:gd name="T107" fmla="*/ 3507297 h 688"/>
                  <a:gd name="T108" fmla="*/ 1081130 w 688"/>
                  <a:gd name="T109" fmla="*/ 3618125 h 688"/>
                  <a:gd name="T110" fmla="*/ 1225210 w 688"/>
                  <a:gd name="T111" fmla="*/ 3693823 h 688"/>
                  <a:gd name="T112" fmla="*/ 1490257 w 688"/>
                  <a:gd name="T113" fmla="*/ 3838759 h 688"/>
                  <a:gd name="T114" fmla="*/ 1596722 w 688"/>
                  <a:gd name="T115" fmla="*/ 3926067 h 688"/>
                  <a:gd name="T116" fmla="*/ 1922648 w 688"/>
                  <a:gd name="T117" fmla="*/ 3983681 h 688"/>
                  <a:gd name="T118" fmla="*/ 2068797 w 688"/>
                  <a:gd name="T119" fmla="*/ 3850486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88"/>
                  <a:gd name="T181" fmla="*/ 0 h 688"/>
                  <a:gd name="T182" fmla="*/ 688 w 688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88" h="688">
                    <a:moveTo>
                      <a:pt x="349" y="688"/>
                    </a:moveTo>
                    <a:cubicBezTo>
                      <a:pt x="351" y="682"/>
                      <a:pt x="354" y="679"/>
                      <a:pt x="358" y="679"/>
                    </a:cubicBezTo>
                    <a:cubicBezTo>
                      <a:pt x="361" y="679"/>
                      <a:pt x="365" y="682"/>
                      <a:pt x="367" y="687"/>
                    </a:cubicBezTo>
                    <a:moveTo>
                      <a:pt x="347" y="688"/>
                    </a:moveTo>
                    <a:cubicBezTo>
                      <a:pt x="349" y="678"/>
                      <a:pt x="353" y="672"/>
                      <a:pt x="358" y="672"/>
                    </a:cubicBezTo>
                    <a:cubicBezTo>
                      <a:pt x="362" y="672"/>
                      <a:pt x="366" y="678"/>
                      <a:pt x="369" y="687"/>
                    </a:cubicBezTo>
                    <a:moveTo>
                      <a:pt x="342" y="688"/>
                    </a:moveTo>
                    <a:cubicBezTo>
                      <a:pt x="345" y="673"/>
                      <a:pt x="351" y="663"/>
                      <a:pt x="358" y="663"/>
                    </a:cubicBezTo>
                    <a:cubicBezTo>
                      <a:pt x="365" y="663"/>
                      <a:pt x="371" y="673"/>
                      <a:pt x="373" y="687"/>
                    </a:cubicBezTo>
                    <a:moveTo>
                      <a:pt x="370" y="671"/>
                    </a:moveTo>
                    <a:cubicBezTo>
                      <a:pt x="370" y="670"/>
                      <a:pt x="371" y="669"/>
                      <a:pt x="372" y="669"/>
                    </a:cubicBezTo>
                    <a:cubicBezTo>
                      <a:pt x="373" y="669"/>
                      <a:pt x="374" y="670"/>
                      <a:pt x="374" y="671"/>
                    </a:cubicBezTo>
                    <a:cubicBezTo>
                      <a:pt x="374" y="672"/>
                      <a:pt x="373" y="673"/>
                      <a:pt x="372" y="673"/>
                    </a:cubicBezTo>
                    <a:cubicBezTo>
                      <a:pt x="371" y="673"/>
                      <a:pt x="370" y="672"/>
                      <a:pt x="370" y="671"/>
                    </a:cubicBezTo>
                    <a:close/>
                    <a:moveTo>
                      <a:pt x="380" y="686"/>
                    </a:moveTo>
                    <a:cubicBezTo>
                      <a:pt x="381" y="680"/>
                      <a:pt x="384" y="676"/>
                      <a:pt x="388" y="676"/>
                    </a:cubicBezTo>
                    <a:cubicBezTo>
                      <a:pt x="392" y="676"/>
                      <a:pt x="395" y="679"/>
                      <a:pt x="398" y="684"/>
                    </a:cubicBezTo>
                    <a:moveTo>
                      <a:pt x="378" y="686"/>
                    </a:moveTo>
                    <a:cubicBezTo>
                      <a:pt x="379" y="676"/>
                      <a:pt x="383" y="669"/>
                      <a:pt x="387" y="669"/>
                    </a:cubicBezTo>
                    <a:cubicBezTo>
                      <a:pt x="392" y="669"/>
                      <a:pt x="397" y="674"/>
                      <a:pt x="400" y="684"/>
                    </a:cubicBezTo>
                    <a:moveTo>
                      <a:pt x="373" y="687"/>
                    </a:moveTo>
                    <a:cubicBezTo>
                      <a:pt x="375" y="672"/>
                      <a:pt x="380" y="661"/>
                      <a:pt x="387" y="660"/>
                    </a:cubicBezTo>
                    <a:cubicBezTo>
                      <a:pt x="393" y="659"/>
                      <a:pt x="400" y="669"/>
                      <a:pt x="404" y="683"/>
                    </a:cubicBezTo>
                    <a:moveTo>
                      <a:pt x="400" y="667"/>
                    </a:moveTo>
                    <a:cubicBezTo>
                      <a:pt x="400" y="666"/>
                      <a:pt x="401" y="665"/>
                      <a:pt x="402" y="665"/>
                    </a:cubicBezTo>
                    <a:cubicBezTo>
                      <a:pt x="403" y="665"/>
                      <a:pt x="404" y="666"/>
                      <a:pt x="404" y="667"/>
                    </a:cubicBezTo>
                    <a:cubicBezTo>
                      <a:pt x="404" y="668"/>
                      <a:pt x="403" y="669"/>
                      <a:pt x="402" y="669"/>
                    </a:cubicBezTo>
                    <a:cubicBezTo>
                      <a:pt x="401" y="669"/>
                      <a:pt x="400" y="668"/>
                      <a:pt x="400" y="667"/>
                    </a:cubicBezTo>
                    <a:close/>
                    <a:moveTo>
                      <a:pt x="411" y="682"/>
                    </a:moveTo>
                    <a:cubicBezTo>
                      <a:pt x="412" y="676"/>
                      <a:pt x="414" y="671"/>
                      <a:pt x="418" y="671"/>
                    </a:cubicBezTo>
                    <a:cubicBezTo>
                      <a:pt x="422" y="670"/>
                      <a:pt x="425" y="673"/>
                      <a:pt x="428" y="677"/>
                    </a:cubicBezTo>
                    <a:moveTo>
                      <a:pt x="409" y="682"/>
                    </a:moveTo>
                    <a:cubicBezTo>
                      <a:pt x="409" y="672"/>
                      <a:pt x="412" y="665"/>
                      <a:pt x="417" y="664"/>
                    </a:cubicBezTo>
                    <a:cubicBezTo>
                      <a:pt x="421" y="663"/>
                      <a:pt x="426" y="668"/>
                      <a:pt x="430" y="677"/>
                    </a:cubicBezTo>
                    <a:moveTo>
                      <a:pt x="404" y="682"/>
                    </a:moveTo>
                    <a:cubicBezTo>
                      <a:pt x="404" y="667"/>
                      <a:pt x="408" y="656"/>
                      <a:pt x="415" y="655"/>
                    </a:cubicBezTo>
                    <a:cubicBezTo>
                      <a:pt x="422" y="654"/>
                      <a:pt x="429" y="662"/>
                      <a:pt x="435" y="676"/>
                    </a:cubicBezTo>
                    <a:moveTo>
                      <a:pt x="429" y="661"/>
                    </a:moveTo>
                    <a:cubicBezTo>
                      <a:pt x="429" y="660"/>
                      <a:pt x="429" y="659"/>
                      <a:pt x="430" y="658"/>
                    </a:cubicBezTo>
                    <a:cubicBezTo>
                      <a:pt x="432" y="658"/>
                      <a:pt x="433" y="659"/>
                      <a:pt x="433" y="660"/>
                    </a:cubicBezTo>
                    <a:cubicBezTo>
                      <a:pt x="433" y="661"/>
                      <a:pt x="432" y="662"/>
                      <a:pt x="431" y="662"/>
                    </a:cubicBezTo>
                    <a:cubicBezTo>
                      <a:pt x="430" y="662"/>
                      <a:pt x="429" y="662"/>
                      <a:pt x="429" y="661"/>
                    </a:cubicBezTo>
                    <a:close/>
                    <a:moveTo>
                      <a:pt x="441" y="674"/>
                    </a:moveTo>
                    <a:cubicBezTo>
                      <a:pt x="441" y="668"/>
                      <a:pt x="444" y="664"/>
                      <a:pt x="447" y="662"/>
                    </a:cubicBezTo>
                    <a:cubicBezTo>
                      <a:pt x="451" y="662"/>
                      <a:pt x="455" y="664"/>
                      <a:pt x="458" y="668"/>
                    </a:cubicBezTo>
                    <a:moveTo>
                      <a:pt x="439" y="674"/>
                    </a:moveTo>
                    <a:cubicBezTo>
                      <a:pt x="439" y="664"/>
                      <a:pt x="441" y="657"/>
                      <a:pt x="445" y="656"/>
                    </a:cubicBezTo>
                    <a:cubicBezTo>
                      <a:pt x="450" y="655"/>
                      <a:pt x="455" y="660"/>
                      <a:pt x="460" y="668"/>
                    </a:cubicBezTo>
                    <a:moveTo>
                      <a:pt x="435" y="676"/>
                    </a:moveTo>
                    <a:cubicBezTo>
                      <a:pt x="433" y="661"/>
                      <a:pt x="436" y="649"/>
                      <a:pt x="443" y="647"/>
                    </a:cubicBezTo>
                    <a:cubicBezTo>
                      <a:pt x="450" y="645"/>
                      <a:pt x="458" y="653"/>
                      <a:pt x="464" y="666"/>
                    </a:cubicBezTo>
                    <a:moveTo>
                      <a:pt x="457" y="652"/>
                    </a:moveTo>
                    <a:cubicBezTo>
                      <a:pt x="457" y="651"/>
                      <a:pt x="458" y="649"/>
                      <a:pt x="459" y="649"/>
                    </a:cubicBezTo>
                    <a:cubicBezTo>
                      <a:pt x="460" y="649"/>
                      <a:pt x="461" y="650"/>
                      <a:pt x="461" y="651"/>
                    </a:cubicBezTo>
                    <a:cubicBezTo>
                      <a:pt x="461" y="652"/>
                      <a:pt x="461" y="653"/>
                      <a:pt x="460" y="653"/>
                    </a:cubicBezTo>
                    <a:cubicBezTo>
                      <a:pt x="459" y="653"/>
                      <a:pt x="458" y="653"/>
                      <a:pt x="457" y="652"/>
                    </a:cubicBezTo>
                    <a:close/>
                    <a:moveTo>
                      <a:pt x="470" y="664"/>
                    </a:moveTo>
                    <a:cubicBezTo>
                      <a:pt x="470" y="658"/>
                      <a:pt x="472" y="653"/>
                      <a:pt x="476" y="652"/>
                    </a:cubicBezTo>
                    <a:cubicBezTo>
                      <a:pt x="479" y="651"/>
                      <a:pt x="483" y="653"/>
                      <a:pt x="487" y="657"/>
                    </a:cubicBezTo>
                    <a:moveTo>
                      <a:pt x="469" y="664"/>
                    </a:moveTo>
                    <a:cubicBezTo>
                      <a:pt x="467" y="655"/>
                      <a:pt x="469" y="647"/>
                      <a:pt x="473" y="645"/>
                    </a:cubicBezTo>
                    <a:cubicBezTo>
                      <a:pt x="478" y="644"/>
                      <a:pt x="483" y="648"/>
                      <a:pt x="489" y="656"/>
                    </a:cubicBezTo>
                    <a:moveTo>
                      <a:pt x="464" y="666"/>
                    </a:moveTo>
                    <a:cubicBezTo>
                      <a:pt x="462" y="651"/>
                      <a:pt x="464" y="639"/>
                      <a:pt x="470" y="637"/>
                    </a:cubicBezTo>
                    <a:cubicBezTo>
                      <a:pt x="476" y="634"/>
                      <a:pt x="485" y="642"/>
                      <a:pt x="493" y="654"/>
                    </a:cubicBezTo>
                    <a:moveTo>
                      <a:pt x="485" y="640"/>
                    </a:moveTo>
                    <a:cubicBezTo>
                      <a:pt x="484" y="639"/>
                      <a:pt x="485" y="638"/>
                      <a:pt x="486" y="638"/>
                    </a:cubicBezTo>
                    <a:cubicBezTo>
                      <a:pt x="487" y="637"/>
                      <a:pt x="488" y="638"/>
                      <a:pt x="488" y="639"/>
                    </a:cubicBezTo>
                    <a:cubicBezTo>
                      <a:pt x="489" y="640"/>
                      <a:pt x="488" y="641"/>
                      <a:pt x="487" y="641"/>
                    </a:cubicBezTo>
                    <a:cubicBezTo>
                      <a:pt x="486" y="641"/>
                      <a:pt x="485" y="641"/>
                      <a:pt x="485" y="640"/>
                    </a:cubicBezTo>
                    <a:close/>
                    <a:moveTo>
                      <a:pt x="499" y="651"/>
                    </a:moveTo>
                    <a:cubicBezTo>
                      <a:pt x="498" y="645"/>
                      <a:pt x="500" y="640"/>
                      <a:pt x="503" y="639"/>
                    </a:cubicBezTo>
                    <a:cubicBezTo>
                      <a:pt x="506" y="637"/>
                      <a:pt x="511" y="639"/>
                      <a:pt x="515" y="642"/>
                    </a:cubicBezTo>
                    <a:moveTo>
                      <a:pt x="497" y="652"/>
                    </a:moveTo>
                    <a:cubicBezTo>
                      <a:pt x="495" y="642"/>
                      <a:pt x="496" y="634"/>
                      <a:pt x="500" y="632"/>
                    </a:cubicBezTo>
                    <a:cubicBezTo>
                      <a:pt x="504" y="630"/>
                      <a:pt x="510" y="634"/>
                      <a:pt x="517" y="642"/>
                    </a:cubicBezTo>
                    <a:moveTo>
                      <a:pt x="493" y="654"/>
                    </a:moveTo>
                    <a:cubicBezTo>
                      <a:pt x="489" y="639"/>
                      <a:pt x="490" y="627"/>
                      <a:pt x="496" y="624"/>
                    </a:cubicBezTo>
                    <a:cubicBezTo>
                      <a:pt x="502" y="621"/>
                      <a:pt x="512" y="628"/>
                      <a:pt x="521" y="639"/>
                    </a:cubicBezTo>
                    <a:moveTo>
                      <a:pt x="511" y="626"/>
                    </a:moveTo>
                    <a:cubicBezTo>
                      <a:pt x="511" y="625"/>
                      <a:pt x="511" y="624"/>
                      <a:pt x="512" y="624"/>
                    </a:cubicBezTo>
                    <a:cubicBezTo>
                      <a:pt x="513" y="623"/>
                      <a:pt x="514" y="623"/>
                      <a:pt x="514" y="624"/>
                    </a:cubicBezTo>
                    <a:cubicBezTo>
                      <a:pt x="515" y="625"/>
                      <a:pt x="514" y="626"/>
                      <a:pt x="514" y="627"/>
                    </a:cubicBezTo>
                    <a:cubicBezTo>
                      <a:pt x="513" y="627"/>
                      <a:pt x="511" y="627"/>
                      <a:pt x="511" y="626"/>
                    </a:cubicBezTo>
                    <a:close/>
                    <a:moveTo>
                      <a:pt x="526" y="636"/>
                    </a:moveTo>
                    <a:cubicBezTo>
                      <a:pt x="525" y="630"/>
                      <a:pt x="526" y="625"/>
                      <a:pt x="529" y="623"/>
                    </a:cubicBezTo>
                    <a:cubicBezTo>
                      <a:pt x="532" y="621"/>
                      <a:pt x="537" y="622"/>
                      <a:pt x="541" y="626"/>
                    </a:cubicBezTo>
                    <a:moveTo>
                      <a:pt x="525" y="637"/>
                    </a:moveTo>
                    <a:cubicBezTo>
                      <a:pt x="521" y="627"/>
                      <a:pt x="522" y="619"/>
                      <a:pt x="526" y="617"/>
                    </a:cubicBezTo>
                    <a:cubicBezTo>
                      <a:pt x="529" y="615"/>
                      <a:pt x="536" y="618"/>
                      <a:pt x="543" y="625"/>
                    </a:cubicBezTo>
                    <a:moveTo>
                      <a:pt x="521" y="639"/>
                    </a:moveTo>
                    <a:cubicBezTo>
                      <a:pt x="515" y="625"/>
                      <a:pt x="515" y="613"/>
                      <a:pt x="521" y="609"/>
                    </a:cubicBezTo>
                    <a:cubicBezTo>
                      <a:pt x="527" y="606"/>
                      <a:pt x="537" y="611"/>
                      <a:pt x="547" y="622"/>
                    </a:cubicBezTo>
                    <a:moveTo>
                      <a:pt x="536" y="610"/>
                    </a:moveTo>
                    <a:cubicBezTo>
                      <a:pt x="535" y="609"/>
                      <a:pt x="536" y="608"/>
                      <a:pt x="536" y="607"/>
                    </a:cubicBezTo>
                    <a:cubicBezTo>
                      <a:pt x="537" y="607"/>
                      <a:pt x="539" y="607"/>
                      <a:pt x="539" y="608"/>
                    </a:cubicBezTo>
                    <a:cubicBezTo>
                      <a:pt x="540" y="609"/>
                      <a:pt x="539" y="610"/>
                      <a:pt x="538" y="610"/>
                    </a:cubicBezTo>
                    <a:cubicBezTo>
                      <a:pt x="538" y="611"/>
                      <a:pt x="536" y="611"/>
                      <a:pt x="536" y="610"/>
                    </a:cubicBezTo>
                    <a:close/>
                    <a:moveTo>
                      <a:pt x="552" y="618"/>
                    </a:moveTo>
                    <a:cubicBezTo>
                      <a:pt x="550" y="612"/>
                      <a:pt x="551" y="607"/>
                      <a:pt x="554" y="605"/>
                    </a:cubicBezTo>
                    <a:cubicBezTo>
                      <a:pt x="557" y="603"/>
                      <a:pt x="561" y="604"/>
                      <a:pt x="566" y="607"/>
                    </a:cubicBezTo>
                    <a:moveTo>
                      <a:pt x="550" y="619"/>
                    </a:moveTo>
                    <a:cubicBezTo>
                      <a:pt x="546" y="610"/>
                      <a:pt x="546" y="602"/>
                      <a:pt x="550" y="600"/>
                    </a:cubicBezTo>
                    <a:cubicBezTo>
                      <a:pt x="553" y="597"/>
                      <a:pt x="560" y="599"/>
                      <a:pt x="567" y="606"/>
                    </a:cubicBezTo>
                    <a:moveTo>
                      <a:pt x="547" y="622"/>
                    </a:moveTo>
                    <a:cubicBezTo>
                      <a:pt x="540" y="608"/>
                      <a:pt x="539" y="596"/>
                      <a:pt x="544" y="592"/>
                    </a:cubicBezTo>
                    <a:cubicBezTo>
                      <a:pt x="550" y="588"/>
                      <a:pt x="560" y="593"/>
                      <a:pt x="571" y="603"/>
                    </a:cubicBezTo>
                    <a:moveTo>
                      <a:pt x="559" y="591"/>
                    </a:moveTo>
                    <a:cubicBezTo>
                      <a:pt x="559" y="590"/>
                      <a:pt x="559" y="589"/>
                      <a:pt x="560" y="589"/>
                    </a:cubicBezTo>
                    <a:cubicBezTo>
                      <a:pt x="560" y="588"/>
                      <a:pt x="562" y="588"/>
                      <a:pt x="562" y="589"/>
                    </a:cubicBezTo>
                    <a:cubicBezTo>
                      <a:pt x="563" y="590"/>
                      <a:pt x="563" y="591"/>
                      <a:pt x="562" y="592"/>
                    </a:cubicBezTo>
                    <a:cubicBezTo>
                      <a:pt x="561" y="592"/>
                      <a:pt x="560" y="592"/>
                      <a:pt x="559" y="591"/>
                    </a:cubicBezTo>
                    <a:close/>
                    <a:moveTo>
                      <a:pt x="576" y="598"/>
                    </a:moveTo>
                    <a:cubicBezTo>
                      <a:pt x="574" y="593"/>
                      <a:pt x="574" y="588"/>
                      <a:pt x="576" y="585"/>
                    </a:cubicBezTo>
                    <a:cubicBezTo>
                      <a:pt x="579" y="583"/>
                      <a:pt x="584" y="583"/>
                      <a:pt x="589" y="586"/>
                    </a:cubicBezTo>
                    <a:moveTo>
                      <a:pt x="574" y="599"/>
                    </a:moveTo>
                    <a:cubicBezTo>
                      <a:pt x="570" y="591"/>
                      <a:pt x="568" y="583"/>
                      <a:pt x="572" y="580"/>
                    </a:cubicBezTo>
                    <a:cubicBezTo>
                      <a:pt x="575" y="577"/>
                      <a:pt x="582" y="579"/>
                      <a:pt x="590" y="584"/>
                    </a:cubicBezTo>
                    <a:moveTo>
                      <a:pt x="571" y="602"/>
                    </a:moveTo>
                    <a:cubicBezTo>
                      <a:pt x="563" y="589"/>
                      <a:pt x="561" y="578"/>
                      <a:pt x="566" y="573"/>
                    </a:cubicBezTo>
                    <a:cubicBezTo>
                      <a:pt x="571" y="569"/>
                      <a:pt x="582" y="572"/>
                      <a:pt x="593" y="581"/>
                    </a:cubicBezTo>
                    <a:moveTo>
                      <a:pt x="581" y="571"/>
                    </a:moveTo>
                    <a:cubicBezTo>
                      <a:pt x="580" y="570"/>
                      <a:pt x="580" y="569"/>
                      <a:pt x="581" y="568"/>
                    </a:cubicBezTo>
                    <a:cubicBezTo>
                      <a:pt x="582" y="567"/>
                      <a:pt x="583" y="567"/>
                      <a:pt x="583" y="568"/>
                    </a:cubicBezTo>
                    <a:cubicBezTo>
                      <a:pt x="584" y="569"/>
                      <a:pt x="584" y="570"/>
                      <a:pt x="583" y="571"/>
                    </a:cubicBezTo>
                    <a:cubicBezTo>
                      <a:pt x="583" y="572"/>
                      <a:pt x="581" y="572"/>
                      <a:pt x="581" y="571"/>
                    </a:cubicBezTo>
                    <a:close/>
                    <a:moveTo>
                      <a:pt x="598" y="576"/>
                    </a:moveTo>
                    <a:cubicBezTo>
                      <a:pt x="595" y="571"/>
                      <a:pt x="595" y="566"/>
                      <a:pt x="597" y="563"/>
                    </a:cubicBezTo>
                    <a:cubicBezTo>
                      <a:pt x="600" y="560"/>
                      <a:pt x="604" y="560"/>
                      <a:pt x="610" y="562"/>
                    </a:cubicBezTo>
                    <a:moveTo>
                      <a:pt x="597" y="577"/>
                    </a:moveTo>
                    <a:cubicBezTo>
                      <a:pt x="591" y="569"/>
                      <a:pt x="589" y="562"/>
                      <a:pt x="592" y="558"/>
                    </a:cubicBezTo>
                    <a:cubicBezTo>
                      <a:pt x="595" y="555"/>
                      <a:pt x="603" y="556"/>
                      <a:pt x="611" y="561"/>
                    </a:cubicBezTo>
                    <a:moveTo>
                      <a:pt x="593" y="581"/>
                    </a:moveTo>
                    <a:cubicBezTo>
                      <a:pt x="584" y="569"/>
                      <a:pt x="581" y="557"/>
                      <a:pt x="586" y="552"/>
                    </a:cubicBezTo>
                    <a:cubicBezTo>
                      <a:pt x="590" y="547"/>
                      <a:pt x="602" y="550"/>
                      <a:pt x="614" y="557"/>
                    </a:cubicBezTo>
                    <a:moveTo>
                      <a:pt x="600" y="548"/>
                    </a:moveTo>
                    <a:cubicBezTo>
                      <a:pt x="599" y="548"/>
                      <a:pt x="599" y="546"/>
                      <a:pt x="600" y="546"/>
                    </a:cubicBezTo>
                    <a:cubicBezTo>
                      <a:pt x="601" y="545"/>
                      <a:pt x="602" y="545"/>
                      <a:pt x="603" y="546"/>
                    </a:cubicBezTo>
                    <a:cubicBezTo>
                      <a:pt x="604" y="546"/>
                      <a:pt x="604" y="548"/>
                      <a:pt x="603" y="548"/>
                    </a:cubicBezTo>
                    <a:cubicBezTo>
                      <a:pt x="602" y="549"/>
                      <a:pt x="601" y="549"/>
                      <a:pt x="600" y="548"/>
                    </a:cubicBezTo>
                    <a:close/>
                    <a:moveTo>
                      <a:pt x="618" y="552"/>
                    </a:moveTo>
                    <a:cubicBezTo>
                      <a:pt x="615" y="547"/>
                      <a:pt x="614" y="542"/>
                      <a:pt x="616" y="539"/>
                    </a:cubicBezTo>
                    <a:cubicBezTo>
                      <a:pt x="618" y="536"/>
                      <a:pt x="623" y="536"/>
                      <a:pt x="628" y="537"/>
                    </a:cubicBezTo>
                    <a:moveTo>
                      <a:pt x="617" y="553"/>
                    </a:moveTo>
                    <a:cubicBezTo>
                      <a:pt x="610" y="546"/>
                      <a:pt x="608" y="539"/>
                      <a:pt x="611" y="535"/>
                    </a:cubicBezTo>
                    <a:cubicBezTo>
                      <a:pt x="613" y="531"/>
                      <a:pt x="621" y="532"/>
                      <a:pt x="630" y="536"/>
                    </a:cubicBezTo>
                    <a:moveTo>
                      <a:pt x="614" y="557"/>
                    </a:moveTo>
                    <a:cubicBezTo>
                      <a:pt x="604" y="546"/>
                      <a:pt x="599" y="535"/>
                      <a:pt x="604" y="529"/>
                    </a:cubicBezTo>
                    <a:cubicBezTo>
                      <a:pt x="608" y="524"/>
                      <a:pt x="619" y="525"/>
                      <a:pt x="632" y="532"/>
                    </a:cubicBezTo>
                    <a:moveTo>
                      <a:pt x="618" y="524"/>
                    </a:moveTo>
                    <a:cubicBezTo>
                      <a:pt x="617" y="524"/>
                      <a:pt x="617" y="522"/>
                      <a:pt x="617" y="522"/>
                    </a:cubicBezTo>
                    <a:cubicBezTo>
                      <a:pt x="618" y="521"/>
                      <a:pt x="619" y="521"/>
                      <a:pt x="620" y="521"/>
                    </a:cubicBezTo>
                    <a:cubicBezTo>
                      <a:pt x="621" y="522"/>
                      <a:pt x="621" y="523"/>
                      <a:pt x="620" y="524"/>
                    </a:cubicBezTo>
                    <a:cubicBezTo>
                      <a:pt x="620" y="525"/>
                      <a:pt x="619" y="525"/>
                      <a:pt x="618" y="524"/>
                    </a:cubicBezTo>
                    <a:close/>
                    <a:moveTo>
                      <a:pt x="636" y="527"/>
                    </a:moveTo>
                    <a:cubicBezTo>
                      <a:pt x="632" y="522"/>
                      <a:pt x="631" y="517"/>
                      <a:pt x="633" y="514"/>
                    </a:cubicBezTo>
                    <a:cubicBezTo>
                      <a:pt x="635" y="511"/>
                      <a:pt x="639" y="510"/>
                      <a:pt x="645" y="511"/>
                    </a:cubicBezTo>
                    <a:moveTo>
                      <a:pt x="635" y="528"/>
                    </a:moveTo>
                    <a:cubicBezTo>
                      <a:pt x="628" y="521"/>
                      <a:pt x="624" y="514"/>
                      <a:pt x="627" y="510"/>
                    </a:cubicBezTo>
                    <a:cubicBezTo>
                      <a:pt x="629" y="506"/>
                      <a:pt x="637" y="506"/>
                      <a:pt x="646" y="509"/>
                    </a:cubicBezTo>
                    <a:moveTo>
                      <a:pt x="632" y="532"/>
                    </a:moveTo>
                    <a:cubicBezTo>
                      <a:pt x="621" y="521"/>
                      <a:pt x="615" y="511"/>
                      <a:pt x="619" y="505"/>
                    </a:cubicBezTo>
                    <a:cubicBezTo>
                      <a:pt x="623" y="499"/>
                      <a:pt x="635" y="500"/>
                      <a:pt x="648" y="505"/>
                    </a:cubicBezTo>
                    <a:moveTo>
                      <a:pt x="633" y="499"/>
                    </a:moveTo>
                    <a:cubicBezTo>
                      <a:pt x="632" y="498"/>
                      <a:pt x="632" y="497"/>
                      <a:pt x="632" y="496"/>
                    </a:cubicBezTo>
                    <a:cubicBezTo>
                      <a:pt x="633" y="495"/>
                      <a:pt x="634" y="495"/>
                      <a:pt x="635" y="496"/>
                    </a:cubicBezTo>
                    <a:cubicBezTo>
                      <a:pt x="636" y="496"/>
                      <a:pt x="636" y="497"/>
                      <a:pt x="636" y="498"/>
                    </a:cubicBezTo>
                    <a:cubicBezTo>
                      <a:pt x="635" y="499"/>
                      <a:pt x="634" y="499"/>
                      <a:pt x="633" y="499"/>
                    </a:cubicBezTo>
                    <a:close/>
                    <a:moveTo>
                      <a:pt x="651" y="499"/>
                    </a:moveTo>
                    <a:cubicBezTo>
                      <a:pt x="647" y="495"/>
                      <a:pt x="645" y="490"/>
                      <a:pt x="647" y="487"/>
                    </a:cubicBezTo>
                    <a:cubicBezTo>
                      <a:pt x="649" y="484"/>
                      <a:pt x="653" y="482"/>
                      <a:pt x="659" y="483"/>
                    </a:cubicBezTo>
                    <a:moveTo>
                      <a:pt x="650" y="501"/>
                    </a:moveTo>
                    <a:cubicBezTo>
                      <a:pt x="642" y="494"/>
                      <a:pt x="639" y="488"/>
                      <a:pt x="641" y="484"/>
                    </a:cubicBezTo>
                    <a:cubicBezTo>
                      <a:pt x="643" y="480"/>
                      <a:pt x="650" y="479"/>
                      <a:pt x="659" y="481"/>
                    </a:cubicBezTo>
                    <a:moveTo>
                      <a:pt x="648" y="505"/>
                    </a:moveTo>
                    <a:cubicBezTo>
                      <a:pt x="636" y="496"/>
                      <a:pt x="629" y="486"/>
                      <a:pt x="633" y="479"/>
                    </a:cubicBezTo>
                    <a:cubicBezTo>
                      <a:pt x="636" y="473"/>
                      <a:pt x="647" y="473"/>
                      <a:pt x="661" y="477"/>
                    </a:cubicBezTo>
                    <a:moveTo>
                      <a:pt x="646" y="472"/>
                    </a:moveTo>
                    <a:cubicBezTo>
                      <a:pt x="645" y="471"/>
                      <a:pt x="644" y="470"/>
                      <a:pt x="645" y="469"/>
                    </a:cubicBezTo>
                    <a:cubicBezTo>
                      <a:pt x="645" y="468"/>
                      <a:pt x="647" y="468"/>
                      <a:pt x="648" y="469"/>
                    </a:cubicBezTo>
                    <a:cubicBezTo>
                      <a:pt x="648" y="469"/>
                      <a:pt x="649" y="470"/>
                      <a:pt x="648" y="471"/>
                    </a:cubicBezTo>
                    <a:cubicBezTo>
                      <a:pt x="648" y="472"/>
                      <a:pt x="647" y="472"/>
                      <a:pt x="646" y="472"/>
                    </a:cubicBezTo>
                    <a:close/>
                    <a:moveTo>
                      <a:pt x="664" y="471"/>
                    </a:moveTo>
                    <a:cubicBezTo>
                      <a:pt x="659" y="467"/>
                      <a:pt x="657" y="462"/>
                      <a:pt x="659" y="459"/>
                    </a:cubicBezTo>
                    <a:cubicBezTo>
                      <a:pt x="660" y="455"/>
                      <a:pt x="664" y="454"/>
                      <a:pt x="670" y="454"/>
                    </a:cubicBezTo>
                    <a:moveTo>
                      <a:pt x="663" y="472"/>
                    </a:moveTo>
                    <a:cubicBezTo>
                      <a:pt x="655" y="467"/>
                      <a:pt x="650" y="460"/>
                      <a:pt x="652" y="456"/>
                    </a:cubicBezTo>
                    <a:cubicBezTo>
                      <a:pt x="654" y="452"/>
                      <a:pt x="661" y="451"/>
                      <a:pt x="671" y="452"/>
                    </a:cubicBezTo>
                    <a:moveTo>
                      <a:pt x="661" y="477"/>
                    </a:moveTo>
                    <a:cubicBezTo>
                      <a:pt x="648" y="469"/>
                      <a:pt x="641" y="459"/>
                      <a:pt x="644" y="453"/>
                    </a:cubicBezTo>
                    <a:cubicBezTo>
                      <a:pt x="646" y="446"/>
                      <a:pt x="658" y="445"/>
                      <a:pt x="672" y="448"/>
                    </a:cubicBezTo>
                    <a:moveTo>
                      <a:pt x="656" y="444"/>
                    </a:moveTo>
                    <a:cubicBezTo>
                      <a:pt x="655" y="444"/>
                      <a:pt x="655" y="443"/>
                      <a:pt x="655" y="442"/>
                    </a:cubicBezTo>
                    <a:cubicBezTo>
                      <a:pt x="655" y="441"/>
                      <a:pt x="657" y="440"/>
                      <a:pt x="658" y="441"/>
                    </a:cubicBezTo>
                    <a:cubicBezTo>
                      <a:pt x="659" y="441"/>
                      <a:pt x="659" y="442"/>
                      <a:pt x="659" y="443"/>
                    </a:cubicBezTo>
                    <a:cubicBezTo>
                      <a:pt x="658" y="444"/>
                      <a:pt x="657" y="444"/>
                      <a:pt x="656" y="444"/>
                    </a:cubicBezTo>
                    <a:close/>
                    <a:moveTo>
                      <a:pt x="674" y="441"/>
                    </a:moveTo>
                    <a:cubicBezTo>
                      <a:pt x="669" y="438"/>
                      <a:pt x="667" y="433"/>
                      <a:pt x="668" y="430"/>
                    </a:cubicBezTo>
                    <a:cubicBezTo>
                      <a:pt x="669" y="426"/>
                      <a:pt x="673" y="424"/>
                      <a:pt x="679" y="424"/>
                    </a:cubicBezTo>
                    <a:moveTo>
                      <a:pt x="673" y="443"/>
                    </a:moveTo>
                    <a:cubicBezTo>
                      <a:pt x="665" y="438"/>
                      <a:pt x="660" y="432"/>
                      <a:pt x="661" y="428"/>
                    </a:cubicBezTo>
                    <a:cubicBezTo>
                      <a:pt x="662" y="423"/>
                      <a:pt x="670" y="421"/>
                      <a:pt x="679" y="422"/>
                    </a:cubicBezTo>
                    <a:moveTo>
                      <a:pt x="672" y="447"/>
                    </a:moveTo>
                    <a:cubicBezTo>
                      <a:pt x="659" y="440"/>
                      <a:pt x="650" y="432"/>
                      <a:pt x="652" y="425"/>
                    </a:cubicBezTo>
                    <a:cubicBezTo>
                      <a:pt x="654" y="419"/>
                      <a:pt x="666" y="416"/>
                      <a:pt x="680" y="418"/>
                    </a:cubicBezTo>
                    <a:moveTo>
                      <a:pt x="664" y="415"/>
                    </a:moveTo>
                    <a:cubicBezTo>
                      <a:pt x="663" y="415"/>
                      <a:pt x="662" y="414"/>
                      <a:pt x="663" y="413"/>
                    </a:cubicBezTo>
                    <a:cubicBezTo>
                      <a:pt x="663" y="412"/>
                      <a:pt x="664" y="411"/>
                      <a:pt x="665" y="412"/>
                    </a:cubicBezTo>
                    <a:cubicBezTo>
                      <a:pt x="666" y="412"/>
                      <a:pt x="667" y="413"/>
                      <a:pt x="666" y="414"/>
                    </a:cubicBezTo>
                    <a:cubicBezTo>
                      <a:pt x="666" y="415"/>
                      <a:pt x="665" y="416"/>
                      <a:pt x="664" y="415"/>
                    </a:cubicBezTo>
                    <a:close/>
                    <a:moveTo>
                      <a:pt x="682" y="411"/>
                    </a:moveTo>
                    <a:cubicBezTo>
                      <a:pt x="676" y="408"/>
                      <a:pt x="673" y="404"/>
                      <a:pt x="674" y="400"/>
                    </a:cubicBezTo>
                    <a:cubicBezTo>
                      <a:pt x="675" y="397"/>
                      <a:pt x="679" y="394"/>
                      <a:pt x="684" y="393"/>
                    </a:cubicBezTo>
                    <a:moveTo>
                      <a:pt x="681" y="413"/>
                    </a:moveTo>
                    <a:cubicBezTo>
                      <a:pt x="672" y="409"/>
                      <a:pt x="666" y="403"/>
                      <a:pt x="667" y="399"/>
                    </a:cubicBezTo>
                    <a:cubicBezTo>
                      <a:pt x="668" y="394"/>
                      <a:pt x="675" y="392"/>
                      <a:pt x="685" y="391"/>
                    </a:cubicBezTo>
                    <a:moveTo>
                      <a:pt x="680" y="417"/>
                    </a:moveTo>
                    <a:cubicBezTo>
                      <a:pt x="666" y="412"/>
                      <a:pt x="657" y="404"/>
                      <a:pt x="658" y="397"/>
                    </a:cubicBezTo>
                    <a:cubicBezTo>
                      <a:pt x="660" y="390"/>
                      <a:pt x="671" y="386"/>
                      <a:pt x="685" y="387"/>
                    </a:cubicBezTo>
                    <a:moveTo>
                      <a:pt x="669" y="386"/>
                    </a:moveTo>
                    <a:cubicBezTo>
                      <a:pt x="668" y="386"/>
                      <a:pt x="667" y="385"/>
                      <a:pt x="668" y="384"/>
                    </a:cubicBezTo>
                    <a:cubicBezTo>
                      <a:pt x="668" y="383"/>
                      <a:pt x="669" y="382"/>
                      <a:pt x="670" y="382"/>
                    </a:cubicBezTo>
                    <a:cubicBezTo>
                      <a:pt x="671" y="383"/>
                      <a:pt x="672" y="384"/>
                      <a:pt x="671" y="385"/>
                    </a:cubicBezTo>
                    <a:cubicBezTo>
                      <a:pt x="671" y="386"/>
                      <a:pt x="670" y="386"/>
                      <a:pt x="669" y="386"/>
                    </a:cubicBezTo>
                    <a:close/>
                    <a:moveTo>
                      <a:pt x="686" y="380"/>
                    </a:moveTo>
                    <a:cubicBezTo>
                      <a:pt x="681" y="377"/>
                      <a:pt x="677" y="374"/>
                      <a:pt x="678" y="370"/>
                    </a:cubicBezTo>
                    <a:cubicBezTo>
                      <a:pt x="678" y="366"/>
                      <a:pt x="682" y="364"/>
                      <a:pt x="687" y="362"/>
                    </a:cubicBezTo>
                    <a:moveTo>
                      <a:pt x="686" y="382"/>
                    </a:moveTo>
                    <a:cubicBezTo>
                      <a:pt x="676" y="379"/>
                      <a:pt x="670" y="374"/>
                      <a:pt x="671" y="369"/>
                    </a:cubicBezTo>
                    <a:cubicBezTo>
                      <a:pt x="671" y="365"/>
                      <a:pt x="678" y="361"/>
                      <a:pt x="688" y="360"/>
                    </a:cubicBezTo>
                    <a:moveTo>
                      <a:pt x="685" y="386"/>
                    </a:moveTo>
                    <a:cubicBezTo>
                      <a:pt x="671" y="382"/>
                      <a:pt x="661" y="375"/>
                      <a:pt x="662" y="368"/>
                    </a:cubicBezTo>
                    <a:cubicBezTo>
                      <a:pt x="663" y="361"/>
                      <a:pt x="673" y="357"/>
                      <a:pt x="688" y="356"/>
                    </a:cubicBezTo>
                    <a:moveTo>
                      <a:pt x="672" y="356"/>
                    </a:moveTo>
                    <a:cubicBezTo>
                      <a:pt x="670" y="356"/>
                      <a:pt x="670" y="355"/>
                      <a:pt x="670" y="354"/>
                    </a:cubicBezTo>
                    <a:cubicBezTo>
                      <a:pt x="670" y="353"/>
                      <a:pt x="671" y="353"/>
                      <a:pt x="672" y="353"/>
                    </a:cubicBezTo>
                    <a:cubicBezTo>
                      <a:pt x="673" y="353"/>
                      <a:pt x="674" y="354"/>
                      <a:pt x="674" y="355"/>
                    </a:cubicBezTo>
                    <a:cubicBezTo>
                      <a:pt x="674" y="356"/>
                      <a:pt x="673" y="357"/>
                      <a:pt x="672" y="356"/>
                    </a:cubicBezTo>
                    <a:close/>
                    <a:moveTo>
                      <a:pt x="688" y="349"/>
                    </a:moveTo>
                    <a:cubicBezTo>
                      <a:pt x="682" y="347"/>
                      <a:pt x="679" y="343"/>
                      <a:pt x="679" y="340"/>
                    </a:cubicBezTo>
                    <a:cubicBezTo>
                      <a:pt x="679" y="336"/>
                      <a:pt x="682" y="333"/>
                      <a:pt x="688" y="331"/>
                    </a:cubicBezTo>
                    <a:moveTo>
                      <a:pt x="688" y="351"/>
                    </a:moveTo>
                    <a:cubicBezTo>
                      <a:pt x="678" y="348"/>
                      <a:pt x="672" y="344"/>
                      <a:pt x="672" y="339"/>
                    </a:cubicBezTo>
                    <a:cubicBezTo>
                      <a:pt x="672" y="335"/>
                      <a:pt x="678" y="331"/>
                      <a:pt x="688" y="329"/>
                    </a:cubicBezTo>
                    <a:moveTo>
                      <a:pt x="688" y="355"/>
                    </a:moveTo>
                    <a:cubicBezTo>
                      <a:pt x="673" y="352"/>
                      <a:pt x="663" y="346"/>
                      <a:pt x="663" y="339"/>
                    </a:cubicBezTo>
                    <a:cubicBezTo>
                      <a:pt x="663" y="332"/>
                      <a:pt x="673" y="327"/>
                      <a:pt x="688" y="324"/>
                    </a:cubicBezTo>
                    <a:moveTo>
                      <a:pt x="671" y="327"/>
                    </a:moveTo>
                    <a:cubicBezTo>
                      <a:pt x="670" y="327"/>
                      <a:pt x="669" y="326"/>
                      <a:pt x="669" y="325"/>
                    </a:cubicBezTo>
                    <a:cubicBezTo>
                      <a:pt x="669" y="324"/>
                      <a:pt x="670" y="323"/>
                      <a:pt x="671" y="323"/>
                    </a:cubicBezTo>
                    <a:cubicBezTo>
                      <a:pt x="672" y="323"/>
                      <a:pt x="673" y="324"/>
                      <a:pt x="673" y="325"/>
                    </a:cubicBezTo>
                    <a:cubicBezTo>
                      <a:pt x="673" y="326"/>
                      <a:pt x="672" y="327"/>
                      <a:pt x="671" y="327"/>
                    </a:cubicBezTo>
                    <a:close/>
                    <a:moveTo>
                      <a:pt x="687" y="318"/>
                    </a:moveTo>
                    <a:cubicBezTo>
                      <a:pt x="681" y="316"/>
                      <a:pt x="677" y="313"/>
                      <a:pt x="677" y="309"/>
                    </a:cubicBezTo>
                    <a:cubicBezTo>
                      <a:pt x="677" y="306"/>
                      <a:pt x="680" y="302"/>
                      <a:pt x="685" y="300"/>
                    </a:cubicBezTo>
                    <a:moveTo>
                      <a:pt x="687" y="320"/>
                    </a:moveTo>
                    <a:cubicBezTo>
                      <a:pt x="677" y="318"/>
                      <a:pt x="670" y="314"/>
                      <a:pt x="670" y="310"/>
                    </a:cubicBezTo>
                    <a:cubicBezTo>
                      <a:pt x="670" y="305"/>
                      <a:pt x="676" y="301"/>
                      <a:pt x="685" y="298"/>
                    </a:cubicBezTo>
                    <a:moveTo>
                      <a:pt x="687" y="324"/>
                    </a:moveTo>
                    <a:cubicBezTo>
                      <a:pt x="672" y="322"/>
                      <a:pt x="662" y="317"/>
                      <a:pt x="661" y="310"/>
                    </a:cubicBezTo>
                    <a:cubicBezTo>
                      <a:pt x="661" y="303"/>
                      <a:pt x="670" y="297"/>
                      <a:pt x="684" y="293"/>
                    </a:cubicBezTo>
                    <a:moveTo>
                      <a:pt x="668" y="297"/>
                    </a:moveTo>
                    <a:cubicBezTo>
                      <a:pt x="667" y="297"/>
                      <a:pt x="666" y="296"/>
                      <a:pt x="666" y="295"/>
                    </a:cubicBezTo>
                    <a:cubicBezTo>
                      <a:pt x="666" y="294"/>
                      <a:pt x="667" y="293"/>
                      <a:pt x="668" y="293"/>
                    </a:cubicBezTo>
                    <a:cubicBezTo>
                      <a:pt x="669" y="293"/>
                      <a:pt x="670" y="294"/>
                      <a:pt x="670" y="295"/>
                    </a:cubicBezTo>
                    <a:cubicBezTo>
                      <a:pt x="670" y="296"/>
                      <a:pt x="669" y="297"/>
                      <a:pt x="668" y="297"/>
                    </a:cubicBezTo>
                    <a:close/>
                    <a:moveTo>
                      <a:pt x="683" y="287"/>
                    </a:moveTo>
                    <a:cubicBezTo>
                      <a:pt x="677" y="286"/>
                      <a:pt x="673" y="283"/>
                      <a:pt x="672" y="279"/>
                    </a:cubicBezTo>
                    <a:cubicBezTo>
                      <a:pt x="672" y="276"/>
                      <a:pt x="675" y="272"/>
                      <a:pt x="680" y="269"/>
                    </a:cubicBezTo>
                    <a:moveTo>
                      <a:pt x="683" y="289"/>
                    </a:moveTo>
                    <a:cubicBezTo>
                      <a:pt x="673" y="288"/>
                      <a:pt x="666" y="285"/>
                      <a:pt x="666" y="280"/>
                    </a:cubicBezTo>
                    <a:cubicBezTo>
                      <a:pt x="665" y="276"/>
                      <a:pt x="670" y="271"/>
                      <a:pt x="679" y="267"/>
                    </a:cubicBezTo>
                    <a:moveTo>
                      <a:pt x="684" y="293"/>
                    </a:moveTo>
                    <a:cubicBezTo>
                      <a:pt x="669" y="293"/>
                      <a:pt x="658" y="288"/>
                      <a:pt x="657" y="282"/>
                    </a:cubicBezTo>
                    <a:cubicBezTo>
                      <a:pt x="656" y="275"/>
                      <a:pt x="665" y="268"/>
                      <a:pt x="678" y="263"/>
                    </a:cubicBezTo>
                    <a:moveTo>
                      <a:pt x="663" y="268"/>
                    </a:moveTo>
                    <a:cubicBezTo>
                      <a:pt x="662" y="268"/>
                      <a:pt x="661" y="267"/>
                      <a:pt x="661" y="266"/>
                    </a:cubicBezTo>
                    <a:cubicBezTo>
                      <a:pt x="660" y="265"/>
                      <a:pt x="661" y="264"/>
                      <a:pt x="662" y="264"/>
                    </a:cubicBezTo>
                    <a:cubicBezTo>
                      <a:pt x="663" y="264"/>
                      <a:pt x="664" y="265"/>
                      <a:pt x="664" y="266"/>
                    </a:cubicBezTo>
                    <a:cubicBezTo>
                      <a:pt x="665" y="267"/>
                      <a:pt x="664" y="268"/>
                      <a:pt x="663" y="268"/>
                    </a:cubicBezTo>
                    <a:close/>
                    <a:moveTo>
                      <a:pt x="677" y="256"/>
                    </a:moveTo>
                    <a:cubicBezTo>
                      <a:pt x="671" y="256"/>
                      <a:pt x="666" y="253"/>
                      <a:pt x="665" y="250"/>
                    </a:cubicBezTo>
                    <a:cubicBezTo>
                      <a:pt x="664" y="246"/>
                      <a:pt x="667" y="242"/>
                      <a:pt x="671" y="239"/>
                    </a:cubicBezTo>
                    <a:moveTo>
                      <a:pt x="677" y="258"/>
                    </a:moveTo>
                    <a:cubicBezTo>
                      <a:pt x="667" y="258"/>
                      <a:pt x="660" y="256"/>
                      <a:pt x="659" y="251"/>
                    </a:cubicBezTo>
                    <a:cubicBezTo>
                      <a:pt x="657" y="247"/>
                      <a:pt x="663" y="242"/>
                      <a:pt x="671" y="237"/>
                    </a:cubicBezTo>
                    <a:moveTo>
                      <a:pt x="678" y="262"/>
                    </a:moveTo>
                    <a:cubicBezTo>
                      <a:pt x="663" y="264"/>
                      <a:pt x="651" y="260"/>
                      <a:pt x="650" y="254"/>
                    </a:cubicBezTo>
                    <a:cubicBezTo>
                      <a:pt x="648" y="247"/>
                      <a:pt x="656" y="239"/>
                      <a:pt x="670" y="233"/>
                    </a:cubicBezTo>
                    <a:moveTo>
                      <a:pt x="655" y="239"/>
                    </a:moveTo>
                    <a:cubicBezTo>
                      <a:pt x="654" y="240"/>
                      <a:pt x="653" y="239"/>
                      <a:pt x="652" y="238"/>
                    </a:cubicBezTo>
                    <a:cubicBezTo>
                      <a:pt x="652" y="237"/>
                      <a:pt x="653" y="236"/>
                      <a:pt x="654" y="236"/>
                    </a:cubicBezTo>
                    <a:cubicBezTo>
                      <a:pt x="655" y="235"/>
                      <a:pt x="656" y="236"/>
                      <a:pt x="656" y="237"/>
                    </a:cubicBezTo>
                    <a:cubicBezTo>
                      <a:pt x="656" y="238"/>
                      <a:pt x="656" y="239"/>
                      <a:pt x="655" y="239"/>
                    </a:cubicBezTo>
                    <a:close/>
                    <a:moveTo>
                      <a:pt x="667" y="227"/>
                    </a:moveTo>
                    <a:cubicBezTo>
                      <a:pt x="661" y="226"/>
                      <a:pt x="657" y="225"/>
                      <a:pt x="655" y="221"/>
                    </a:cubicBezTo>
                    <a:cubicBezTo>
                      <a:pt x="654" y="218"/>
                      <a:pt x="656" y="213"/>
                      <a:pt x="661" y="210"/>
                    </a:cubicBezTo>
                    <a:moveTo>
                      <a:pt x="668" y="228"/>
                    </a:moveTo>
                    <a:cubicBezTo>
                      <a:pt x="658" y="229"/>
                      <a:pt x="650" y="228"/>
                      <a:pt x="649" y="223"/>
                    </a:cubicBezTo>
                    <a:cubicBezTo>
                      <a:pt x="647" y="219"/>
                      <a:pt x="652" y="213"/>
                      <a:pt x="660" y="208"/>
                    </a:cubicBezTo>
                    <a:moveTo>
                      <a:pt x="669" y="233"/>
                    </a:moveTo>
                    <a:cubicBezTo>
                      <a:pt x="654" y="235"/>
                      <a:pt x="643" y="233"/>
                      <a:pt x="640" y="226"/>
                    </a:cubicBezTo>
                    <a:cubicBezTo>
                      <a:pt x="638" y="220"/>
                      <a:pt x="646" y="211"/>
                      <a:pt x="658" y="204"/>
                    </a:cubicBezTo>
                    <a:moveTo>
                      <a:pt x="644" y="212"/>
                    </a:moveTo>
                    <a:cubicBezTo>
                      <a:pt x="643" y="212"/>
                      <a:pt x="642" y="211"/>
                      <a:pt x="641" y="210"/>
                    </a:cubicBezTo>
                    <a:cubicBezTo>
                      <a:pt x="641" y="209"/>
                      <a:pt x="642" y="208"/>
                      <a:pt x="643" y="208"/>
                    </a:cubicBezTo>
                    <a:cubicBezTo>
                      <a:pt x="644" y="208"/>
                      <a:pt x="645" y="208"/>
                      <a:pt x="645" y="209"/>
                    </a:cubicBezTo>
                    <a:cubicBezTo>
                      <a:pt x="645" y="210"/>
                      <a:pt x="645" y="211"/>
                      <a:pt x="644" y="212"/>
                    </a:cubicBezTo>
                    <a:close/>
                    <a:moveTo>
                      <a:pt x="656" y="198"/>
                    </a:moveTo>
                    <a:cubicBezTo>
                      <a:pt x="649" y="198"/>
                      <a:pt x="645" y="197"/>
                      <a:pt x="643" y="193"/>
                    </a:cubicBezTo>
                    <a:cubicBezTo>
                      <a:pt x="641" y="190"/>
                      <a:pt x="643" y="186"/>
                      <a:pt x="647" y="181"/>
                    </a:cubicBezTo>
                    <a:moveTo>
                      <a:pt x="656" y="199"/>
                    </a:moveTo>
                    <a:cubicBezTo>
                      <a:pt x="646" y="201"/>
                      <a:pt x="639" y="200"/>
                      <a:pt x="637" y="196"/>
                    </a:cubicBezTo>
                    <a:cubicBezTo>
                      <a:pt x="635" y="192"/>
                      <a:pt x="639" y="186"/>
                      <a:pt x="646" y="180"/>
                    </a:cubicBezTo>
                    <a:moveTo>
                      <a:pt x="658" y="204"/>
                    </a:moveTo>
                    <a:cubicBezTo>
                      <a:pt x="643" y="207"/>
                      <a:pt x="631" y="206"/>
                      <a:pt x="628" y="200"/>
                    </a:cubicBezTo>
                    <a:cubicBezTo>
                      <a:pt x="626" y="194"/>
                      <a:pt x="632" y="184"/>
                      <a:pt x="644" y="176"/>
                    </a:cubicBezTo>
                    <a:moveTo>
                      <a:pt x="631" y="185"/>
                    </a:moveTo>
                    <a:cubicBezTo>
                      <a:pt x="630" y="185"/>
                      <a:pt x="629" y="185"/>
                      <a:pt x="628" y="184"/>
                    </a:cubicBezTo>
                    <a:cubicBezTo>
                      <a:pt x="628" y="183"/>
                      <a:pt x="628" y="182"/>
                      <a:pt x="629" y="182"/>
                    </a:cubicBezTo>
                    <a:cubicBezTo>
                      <a:pt x="630" y="181"/>
                      <a:pt x="631" y="182"/>
                      <a:pt x="632" y="182"/>
                    </a:cubicBezTo>
                    <a:cubicBezTo>
                      <a:pt x="632" y="183"/>
                      <a:pt x="632" y="185"/>
                      <a:pt x="631" y="185"/>
                    </a:cubicBezTo>
                    <a:close/>
                    <a:moveTo>
                      <a:pt x="641" y="170"/>
                    </a:moveTo>
                    <a:cubicBezTo>
                      <a:pt x="635" y="171"/>
                      <a:pt x="630" y="170"/>
                      <a:pt x="628" y="167"/>
                    </a:cubicBezTo>
                    <a:cubicBezTo>
                      <a:pt x="626" y="164"/>
                      <a:pt x="628" y="159"/>
                      <a:pt x="631" y="155"/>
                    </a:cubicBezTo>
                    <a:moveTo>
                      <a:pt x="642" y="172"/>
                    </a:moveTo>
                    <a:cubicBezTo>
                      <a:pt x="632" y="175"/>
                      <a:pt x="624" y="174"/>
                      <a:pt x="622" y="170"/>
                    </a:cubicBezTo>
                    <a:cubicBezTo>
                      <a:pt x="620" y="166"/>
                      <a:pt x="623" y="160"/>
                      <a:pt x="630" y="153"/>
                    </a:cubicBezTo>
                    <a:moveTo>
                      <a:pt x="644" y="176"/>
                    </a:moveTo>
                    <a:cubicBezTo>
                      <a:pt x="630" y="181"/>
                      <a:pt x="618" y="181"/>
                      <a:pt x="614" y="175"/>
                    </a:cubicBezTo>
                    <a:cubicBezTo>
                      <a:pt x="611" y="169"/>
                      <a:pt x="617" y="159"/>
                      <a:pt x="628" y="149"/>
                    </a:cubicBezTo>
                    <a:moveTo>
                      <a:pt x="615" y="160"/>
                    </a:moveTo>
                    <a:cubicBezTo>
                      <a:pt x="614" y="160"/>
                      <a:pt x="613" y="160"/>
                      <a:pt x="612" y="159"/>
                    </a:cubicBezTo>
                    <a:cubicBezTo>
                      <a:pt x="612" y="158"/>
                      <a:pt x="612" y="157"/>
                      <a:pt x="613" y="156"/>
                    </a:cubicBezTo>
                    <a:cubicBezTo>
                      <a:pt x="614" y="156"/>
                      <a:pt x="615" y="156"/>
                      <a:pt x="616" y="157"/>
                    </a:cubicBezTo>
                    <a:cubicBezTo>
                      <a:pt x="616" y="158"/>
                      <a:pt x="616" y="159"/>
                      <a:pt x="615" y="160"/>
                    </a:cubicBezTo>
                    <a:close/>
                    <a:moveTo>
                      <a:pt x="624" y="144"/>
                    </a:moveTo>
                    <a:cubicBezTo>
                      <a:pt x="618" y="145"/>
                      <a:pt x="613" y="145"/>
                      <a:pt x="611" y="142"/>
                    </a:cubicBezTo>
                    <a:cubicBezTo>
                      <a:pt x="609" y="139"/>
                      <a:pt x="610" y="134"/>
                      <a:pt x="613" y="129"/>
                    </a:cubicBezTo>
                    <a:moveTo>
                      <a:pt x="625" y="145"/>
                    </a:moveTo>
                    <a:cubicBezTo>
                      <a:pt x="616" y="149"/>
                      <a:pt x="608" y="150"/>
                      <a:pt x="605" y="146"/>
                    </a:cubicBezTo>
                    <a:cubicBezTo>
                      <a:pt x="603" y="142"/>
                      <a:pt x="605" y="135"/>
                      <a:pt x="612" y="128"/>
                    </a:cubicBezTo>
                    <a:moveTo>
                      <a:pt x="627" y="149"/>
                    </a:moveTo>
                    <a:cubicBezTo>
                      <a:pt x="614" y="156"/>
                      <a:pt x="602" y="157"/>
                      <a:pt x="598" y="151"/>
                    </a:cubicBezTo>
                    <a:cubicBezTo>
                      <a:pt x="594" y="145"/>
                      <a:pt x="599" y="135"/>
                      <a:pt x="609" y="124"/>
                    </a:cubicBezTo>
                    <a:moveTo>
                      <a:pt x="597" y="136"/>
                    </a:moveTo>
                    <a:cubicBezTo>
                      <a:pt x="596" y="136"/>
                      <a:pt x="595" y="136"/>
                      <a:pt x="595" y="135"/>
                    </a:cubicBezTo>
                    <a:cubicBezTo>
                      <a:pt x="594" y="135"/>
                      <a:pt x="594" y="133"/>
                      <a:pt x="595" y="133"/>
                    </a:cubicBezTo>
                    <a:cubicBezTo>
                      <a:pt x="596" y="132"/>
                      <a:pt x="597" y="132"/>
                      <a:pt x="598" y="133"/>
                    </a:cubicBezTo>
                    <a:cubicBezTo>
                      <a:pt x="598" y="134"/>
                      <a:pt x="598" y="135"/>
                      <a:pt x="597" y="136"/>
                    </a:cubicBezTo>
                    <a:close/>
                    <a:moveTo>
                      <a:pt x="605" y="119"/>
                    </a:moveTo>
                    <a:cubicBezTo>
                      <a:pt x="599" y="121"/>
                      <a:pt x="594" y="121"/>
                      <a:pt x="591" y="118"/>
                    </a:cubicBezTo>
                    <a:cubicBezTo>
                      <a:pt x="589" y="116"/>
                      <a:pt x="590" y="111"/>
                      <a:pt x="592" y="106"/>
                    </a:cubicBezTo>
                    <a:moveTo>
                      <a:pt x="606" y="121"/>
                    </a:moveTo>
                    <a:cubicBezTo>
                      <a:pt x="597" y="125"/>
                      <a:pt x="589" y="126"/>
                      <a:pt x="586" y="123"/>
                    </a:cubicBezTo>
                    <a:cubicBezTo>
                      <a:pt x="583" y="119"/>
                      <a:pt x="585" y="112"/>
                      <a:pt x="591" y="105"/>
                    </a:cubicBezTo>
                    <a:moveTo>
                      <a:pt x="608" y="124"/>
                    </a:moveTo>
                    <a:cubicBezTo>
                      <a:pt x="595" y="132"/>
                      <a:pt x="584" y="134"/>
                      <a:pt x="579" y="129"/>
                    </a:cubicBezTo>
                    <a:cubicBezTo>
                      <a:pt x="575" y="123"/>
                      <a:pt x="579" y="112"/>
                      <a:pt x="588" y="101"/>
                    </a:cubicBezTo>
                    <a:moveTo>
                      <a:pt x="577" y="114"/>
                    </a:moveTo>
                    <a:cubicBezTo>
                      <a:pt x="576" y="114"/>
                      <a:pt x="575" y="114"/>
                      <a:pt x="575" y="114"/>
                    </a:cubicBezTo>
                    <a:cubicBezTo>
                      <a:pt x="574" y="113"/>
                      <a:pt x="574" y="112"/>
                      <a:pt x="575" y="111"/>
                    </a:cubicBezTo>
                    <a:cubicBezTo>
                      <a:pt x="576" y="110"/>
                      <a:pt x="577" y="110"/>
                      <a:pt x="578" y="111"/>
                    </a:cubicBezTo>
                    <a:cubicBezTo>
                      <a:pt x="578" y="112"/>
                      <a:pt x="578" y="113"/>
                      <a:pt x="577" y="114"/>
                    </a:cubicBezTo>
                    <a:close/>
                    <a:moveTo>
                      <a:pt x="583" y="97"/>
                    </a:moveTo>
                    <a:cubicBezTo>
                      <a:pt x="578" y="99"/>
                      <a:pt x="573" y="100"/>
                      <a:pt x="570" y="97"/>
                    </a:cubicBezTo>
                    <a:cubicBezTo>
                      <a:pt x="567" y="94"/>
                      <a:pt x="567" y="90"/>
                      <a:pt x="570" y="84"/>
                    </a:cubicBezTo>
                    <a:moveTo>
                      <a:pt x="584" y="98"/>
                    </a:moveTo>
                    <a:cubicBezTo>
                      <a:pt x="576" y="103"/>
                      <a:pt x="568" y="105"/>
                      <a:pt x="565" y="102"/>
                    </a:cubicBezTo>
                    <a:cubicBezTo>
                      <a:pt x="562" y="99"/>
                      <a:pt x="563" y="91"/>
                      <a:pt x="568" y="83"/>
                    </a:cubicBezTo>
                    <a:moveTo>
                      <a:pt x="587" y="101"/>
                    </a:moveTo>
                    <a:cubicBezTo>
                      <a:pt x="575" y="110"/>
                      <a:pt x="564" y="113"/>
                      <a:pt x="559" y="108"/>
                    </a:cubicBezTo>
                    <a:cubicBezTo>
                      <a:pt x="554" y="103"/>
                      <a:pt x="557" y="92"/>
                      <a:pt x="565" y="80"/>
                    </a:cubicBezTo>
                    <a:moveTo>
                      <a:pt x="555" y="94"/>
                    </a:moveTo>
                    <a:cubicBezTo>
                      <a:pt x="555" y="94"/>
                      <a:pt x="554" y="94"/>
                      <a:pt x="553" y="94"/>
                    </a:cubicBezTo>
                    <a:cubicBezTo>
                      <a:pt x="552" y="93"/>
                      <a:pt x="552" y="92"/>
                      <a:pt x="553" y="91"/>
                    </a:cubicBezTo>
                    <a:cubicBezTo>
                      <a:pt x="553" y="90"/>
                      <a:pt x="555" y="90"/>
                      <a:pt x="555" y="91"/>
                    </a:cubicBezTo>
                    <a:cubicBezTo>
                      <a:pt x="556" y="92"/>
                      <a:pt x="556" y="93"/>
                      <a:pt x="555" y="94"/>
                    </a:cubicBezTo>
                    <a:close/>
                    <a:moveTo>
                      <a:pt x="560" y="76"/>
                    </a:moveTo>
                    <a:cubicBezTo>
                      <a:pt x="555" y="79"/>
                      <a:pt x="550" y="80"/>
                      <a:pt x="547" y="77"/>
                    </a:cubicBezTo>
                    <a:cubicBezTo>
                      <a:pt x="544" y="75"/>
                      <a:pt x="543" y="70"/>
                      <a:pt x="545" y="65"/>
                    </a:cubicBezTo>
                    <a:moveTo>
                      <a:pt x="561" y="77"/>
                    </a:moveTo>
                    <a:cubicBezTo>
                      <a:pt x="553" y="83"/>
                      <a:pt x="546" y="86"/>
                      <a:pt x="542" y="83"/>
                    </a:cubicBezTo>
                    <a:cubicBezTo>
                      <a:pt x="539" y="80"/>
                      <a:pt x="540" y="73"/>
                      <a:pt x="544" y="64"/>
                    </a:cubicBezTo>
                    <a:moveTo>
                      <a:pt x="564" y="80"/>
                    </a:moveTo>
                    <a:cubicBezTo>
                      <a:pt x="553" y="90"/>
                      <a:pt x="542" y="94"/>
                      <a:pt x="536" y="90"/>
                    </a:cubicBezTo>
                    <a:cubicBezTo>
                      <a:pt x="531" y="85"/>
                      <a:pt x="533" y="74"/>
                      <a:pt x="540" y="61"/>
                    </a:cubicBezTo>
                    <a:moveTo>
                      <a:pt x="532" y="75"/>
                    </a:moveTo>
                    <a:cubicBezTo>
                      <a:pt x="531" y="76"/>
                      <a:pt x="530" y="76"/>
                      <a:pt x="529" y="76"/>
                    </a:cubicBezTo>
                    <a:cubicBezTo>
                      <a:pt x="528" y="75"/>
                      <a:pt x="528" y="74"/>
                      <a:pt x="529" y="73"/>
                    </a:cubicBezTo>
                    <a:cubicBezTo>
                      <a:pt x="530" y="72"/>
                      <a:pt x="531" y="72"/>
                      <a:pt x="532" y="73"/>
                    </a:cubicBezTo>
                    <a:cubicBezTo>
                      <a:pt x="532" y="73"/>
                      <a:pt x="533" y="75"/>
                      <a:pt x="532" y="75"/>
                    </a:cubicBezTo>
                    <a:close/>
                    <a:moveTo>
                      <a:pt x="535" y="58"/>
                    </a:moveTo>
                    <a:cubicBezTo>
                      <a:pt x="530" y="61"/>
                      <a:pt x="525" y="62"/>
                      <a:pt x="522" y="60"/>
                    </a:cubicBezTo>
                    <a:cubicBezTo>
                      <a:pt x="519" y="58"/>
                      <a:pt x="518" y="54"/>
                      <a:pt x="519" y="48"/>
                    </a:cubicBezTo>
                    <a:moveTo>
                      <a:pt x="536" y="59"/>
                    </a:moveTo>
                    <a:cubicBezTo>
                      <a:pt x="529" y="65"/>
                      <a:pt x="522" y="69"/>
                      <a:pt x="518" y="66"/>
                    </a:cubicBezTo>
                    <a:cubicBezTo>
                      <a:pt x="514" y="63"/>
                      <a:pt x="514" y="56"/>
                      <a:pt x="518" y="47"/>
                    </a:cubicBezTo>
                    <a:moveTo>
                      <a:pt x="540" y="61"/>
                    </a:moveTo>
                    <a:cubicBezTo>
                      <a:pt x="529" y="72"/>
                      <a:pt x="518" y="77"/>
                      <a:pt x="513" y="73"/>
                    </a:cubicBezTo>
                    <a:cubicBezTo>
                      <a:pt x="507" y="69"/>
                      <a:pt x="508" y="58"/>
                      <a:pt x="514" y="45"/>
                    </a:cubicBezTo>
                    <a:moveTo>
                      <a:pt x="507" y="60"/>
                    </a:moveTo>
                    <a:cubicBezTo>
                      <a:pt x="506" y="60"/>
                      <a:pt x="505" y="61"/>
                      <a:pt x="504" y="60"/>
                    </a:cubicBezTo>
                    <a:cubicBezTo>
                      <a:pt x="503" y="59"/>
                      <a:pt x="503" y="58"/>
                      <a:pt x="504" y="57"/>
                    </a:cubicBezTo>
                    <a:cubicBezTo>
                      <a:pt x="504" y="57"/>
                      <a:pt x="505" y="56"/>
                      <a:pt x="506" y="57"/>
                    </a:cubicBezTo>
                    <a:cubicBezTo>
                      <a:pt x="507" y="57"/>
                      <a:pt x="507" y="59"/>
                      <a:pt x="507" y="60"/>
                    </a:cubicBezTo>
                    <a:close/>
                    <a:moveTo>
                      <a:pt x="508" y="41"/>
                    </a:moveTo>
                    <a:cubicBezTo>
                      <a:pt x="503" y="45"/>
                      <a:pt x="498" y="47"/>
                      <a:pt x="495" y="45"/>
                    </a:cubicBezTo>
                    <a:cubicBezTo>
                      <a:pt x="492" y="43"/>
                      <a:pt x="491" y="39"/>
                      <a:pt x="492" y="33"/>
                    </a:cubicBezTo>
                    <a:moveTo>
                      <a:pt x="509" y="42"/>
                    </a:moveTo>
                    <a:cubicBezTo>
                      <a:pt x="503" y="50"/>
                      <a:pt x="496" y="54"/>
                      <a:pt x="492" y="51"/>
                    </a:cubicBezTo>
                    <a:cubicBezTo>
                      <a:pt x="488" y="49"/>
                      <a:pt x="487" y="42"/>
                      <a:pt x="490" y="32"/>
                    </a:cubicBezTo>
                    <a:moveTo>
                      <a:pt x="513" y="45"/>
                    </a:moveTo>
                    <a:cubicBezTo>
                      <a:pt x="504" y="56"/>
                      <a:pt x="493" y="63"/>
                      <a:pt x="487" y="59"/>
                    </a:cubicBezTo>
                    <a:cubicBezTo>
                      <a:pt x="481" y="56"/>
                      <a:pt x="481" y="44"/>
                      <a:pt x="486" y="30"/>
                    </a:cubicBezTo>
                    <a:moveTo>
                      <a:pt x="480" y="46"/>
                    </a:moveTo>
                    <a:cubicBezTo>
                      <a:pt x="480" y="47"/>
                      <a:pt x="479" y="47"/>
                      <a:pt x="478" y="47"/>
                    </a:cubicBezTo>
                    <a:cubicBezTo>
                      <a:pt x="477" y="46"/>
                      <a:pt x="476" y="45"/>
                      <a:pt x="477" y="44"/>
                    </a:cubicBezTo>
                    <a:cubicBezTo>
                      <a:pt x="478" y="43"/>
                      <a:pt x="479" y="43"/>
                      <a:pt x="480" y="43"/>
                    </a:cubicBezTo>
                    <a:cubicBezTo>
                      <a:pt x="480" y="44"/>
                      <a:pt x="481" y="45"/>
                      <a:pt x="480" y="46"/>
                    </a:cubicBezTo>
                    <a:close/>
                    <a:moveTo>
                      <a:pt x="480" y="28"/>
                    </a:moveTo>
                    <a:cubicBezTo>
                      <a:pt x="476" y="32"/>
                      <a:pt x="471" y="34"/>
                      <a:pt x="467" y="33"/>
                    </a:cubicBezTo>
                    <a:cubicBezTo>
                      <a:pt x="464" y="31"/>
                      <a:pt x="463" y="27"/>
                      <a:pt x="463" y="21"/>
                    </a:cubicBezTo>
                    <a:moveTo>
                      <a:pt x="481" y="29"/>
                    </a:moveTo>
                    <a:cubicBezTo>
                      <a:pt x="475" y="37"/>
                      <a:pt x="469" y="41"/>
                      <a:pt x="465" y="39"/>
                    </a:cubicBezTo>
                    <a:cubicBezTo>
                      <a:pt x="460" y="37"/>
                      <a:pt x="459" y="30"/>
                      <a:pt x="461" y="21"/>
                    </a:cubicBezTo>
                    <a:moveTo>
                      <a:pt x="485" y="31"/>
                    </a:moveTo>
                    <a:cubicBezTo>
                      <a:pt x="477" y="43"/>
                      <a:pt x="467" y="50"/>
                      <a:pt x="461" y="47"/>
                    </a:cubicBezTo>
                    <a:cubicBezTo>
                      <a:pt x="455" y="45"/>
                      <a:pt x="453" y="33"/>
                      <a:pt x="457" y="19"/>
                    </a:cubicBezTo>
                    <a:moveTo>
                      <a:pt x="453" y="35"/>
                    </a:moveTo>
                    <a:cubicBezTo>
                      <a:pt x="452" y="36"/>
                      <a:pt x="451" y="36"/>
                      <a:pt x="450" y="36"/>
                    </a:cubicBezTo>
                    <a:cubicBezTo>
                      <a:pt x="449" y="35"/>
                      <a:pt x="449" y="34"/>
                      <a:pt x="449" y="33"/>
                    </a:cubicBezTo>
                    <a:cubicBezTo>
                      <a:pt x="450" y="32"/>
                      <a:pt x="451" y="32"/>
                      <a:pt x="452" y="32"/>
                    </a:cubicBezTo>
                    <a:cubicBezTo>
                      <a:pt x="453" y="33"/>
                      <a:pt x="453" y="34"/>
                      <a:pt x="453" y="35"/>
                    </a:cubicBezTo>
                    <a:close/>
                    <a:moveTo>
                      <a:pt x="451" y="17"/>
                    </a:moveTo>
                    <a:cubicBezTo>
                      <a:pt x="447" y="22"/>
                      <a:pt x="442" y="24"/>
                      <a:pt x="439" y="23"/>
                    </a:cubicBezTo>
                    <a:cubicBezTo>
                      <a:pt x="435" y="22"/>
                      <a:pt x="433" y="17"/>
                      <a:pt x="433" y="12"/>
                    </a:cubicBezTo>
                    <a:moveTo>
                      <a:pt x="452" y="18"/>
                    </a:moveTo>
                    <a:cubicBezTo>
                      <a:pt x="447" y="26"/>
                      <a:pt x="441" y="31"/>
                      <a:pt x="437" y="29"/>
                    </a:cubicBezTo>
                    <a:cubicBezTo>
                      <a:pt x="432" y="28"/>
                      <a:pt x="430" y="21"/>
                      <a:pt x="431" y="11"/>
                    </a:cubicBezTo>
                    <a:moveTo>
                      <a:pt x="456" y="19"/>
                    </a:moveTo>
                    <a:cubicBezTo>
                      <a:pt x="449" y="32"/>
                      <a:pt x="440" y="40"/>
                      <a:pt x="434" y="38"/>
                    </a:cubicBezTo>
                    <a:cubicBezTo>
                      <a:pt x="427" y="36"/>
                      <a:pt x="425" y="24"/>
                      <a:pt x="427" y="10"/>
                    </a:cubicBezTo>
                    <a:moveTo>
                      <a:pt x="424" y="26"/>
                    </a:moveTo>
                    <a:cubicBezTo>
                      <a:pt x="424" y="27"/>
                      <a:pt x="423" y="28"/>
                      <a:pt x="422" y="27"/>
                    </a:cubicBezTo>
                    <a:cubicBezTo>
                      <a:pt x="421" y="27"/>
                      <a:pt x="420" y="26"/>
                      <a:pt x="421" y="25"/>
                    </a:cubicBezTo>
                    <a:cubicBezTo>
                      <a:pt x="421" y="24"/>
                      <a:pt x="422" y="23"/>
                      <a:pt x="423" y="24"/>
                    </a:cubicBezTo>
                    <a:cubicBezTo>
                      <a:pt x="424" y="24"/>
                      <a:pt x="425" y="25"/>
                      <a:pt x="424" y="26"/>
                    </a:cubicBezTo>
                    <a:close/>
                    <a:moveTo>
                      <a:pt x="421" y="8"/>
                    </a:moveTo>
                    <a:cubicBezTo>
                      <a:pt x="417" y="14"/>
                      <a:pt x="413" y="16"/>
                      <a:pt x="409" y="16"/>
                    </a:cubicBezTo>
                    <a:cubicBezTo>
                      <a:pt x="406" y="15"/>
                      <a:pt x="403" y="11"/>
                      <a:pt x="403" y="5"/>
                    </a:cubicBezTo>
                    <a:moveTo>
                      <a:pt x="422" y="9"/>
                    </a:moveTo>
                    <a:cubicBezTo>
                      <a:pt x="418" y="18"/>
                      <a:pt x="412" y="23"/>
                      <a:pt x="408" y="22"/>
                    </a:cubicBezTo>
                    <a:cubicBezTo>
                      <a:pt x="403" y="21"/>
                      <a:pt x="401" y="14"/>
                      <a:pt x="401" y="5"/>
                    </a:cubicBezTo>
                    <a:moveTo>
                      <a:pt x="427" y="10"/>
                    </a:moveTo>
                    <a:cubicBezTo>
                      <a:pt x="421" y="24"/>
                      <a:pt x="412" y="33"/>
                      <a:pt x="405" y="31"/>
                    </a:cubicBezTo>
                    <a:cubicBezTo>
                      <a:pt x="399" y="30"/>
                      <a:pt x="395" y="18"/>
                      <a:pt x="396" y="4"/>
                    </a:cubicBezTo>
                    <a:moveTo>
                      <a:pt x="395" y="20"/>
                    </a:moveTo>
                    <a:cubicBezTo>
                      <a:pt x="395" y="21"/>
                      <a:pt x="394" y="22"/>
                      <a:pt x="393" y="22"/>
                    </a:cubicBezTo>
                    <a:cubicBezTo>
                      <a:pt x="392" y="21"/>
                      <a:pt x="391" y="20"/>
                      <a:pt x="391" y="19"/>
                    </a:cubicBezTo>
                    <a:cubicBezTo>
                      <a:pt x="392" y="18"/>
                      <a:pt x="393" y="18"/>
                      <a:pt x="394" y="18"/>
                    </a:cubicBezTo>
                    <a:cubicBezTo>
                      <a:pt x="395" y="18"/>
                      <a:pt x="395" y="19"/>
                      <a:pt x="395" y="20"/>
                    </a:cubicBezTo>
                    <a:close/>
                    <a:moveTo>
                      <a:pt x="390" y="3"/>
                    </a:moveTo>
                    <a:cubicBezTo>
                      <a:pt x="387" y="8"/>
                      <a:pt x="383" y="12"/>
                      <a:pt x="379" y="11"/>
                    </a:cubicBezTo>
                    <a:cubicBezTo>
                      <a:pt x="376" y="11"/>
                      <a:pt x="373" y="7"/>
                      <a:pt x="372" y="1"/>
                    </a:cubicBezTo>
                    <a:moveTo>
                      <a:pt x="391" y="3"/>
                    </a:moveTo>
                    <a:cubicBezTo>
                      <a:pt x="388" y="13"/>
                      <a:pt x="383" y="19"/>
                      <a:pt x="378" y="18"/>
                    </a:cubicBezTo>
                    <a:cubicBezTo>
                      <a:pt x="374" y="17"/>
                      <a:pt x="371" y="10"/>
                      <a:pt x="370" y="1"/>
                    </a:cubicBezTo>
                    <a:moveTo>
                      <a:pt x="396" y="4"/>
                    </a:moveTo>
                    <a:cubicBezTo>
                      <a:pt x="391" y="18"/>
                      <a:pt x="384" y="28"/>
                      <a:pt x="377" y="27"/>
                    </a:cubicBezTo>
                    <a:cubicBezTo>
                      <a:pt x="370" y="26"/>
                      <a:pt x="366" y="15"/>
                      <a:pt x="365" y="1"/>
                    </a:cubicBezTo>
                    <a:moveTo>
                      <a:pt x="366" y="17"/>
                    </a:moveTo>
                    <a:cubicBezTo>
                      <a:pt x="365" y="18"/>
                      <a:pt x="364" y="19"/>
                      <a:pt x="363" y="19"/>
                    </a:cubicBezTo>
                    <a:cubicBezTo>
                      <a:pt x="362" y="18"/>
                      <a:pt x="362" y="17"/>
                      <a:pt x="362" y="16"/>
                    </a:cubicBezTo>
                    <a:cubicBezTo>
                      <a:pt x="362" y="15"/>
                      <a:pt x="363" y="15"/>
                      <a:pt x="364" y="15"/>
                    </a:cubicBezTo>
                    <a:cubicBezTo>
                      <a:pt x="365" y="15"/>
                      <a:pt x="366" y="16"/>
                      <a:pt x="366" y="17"/>
                    </a:cubicBezTo>
                    <a:close/>
                    <a:moveTo>
                      <a:pt x="359" y="0"/>
                    </a:moveTo>
                    <a:cubicBezTo>
                      <a:pt x="356" y="6"/>
                      <a:pt x="353" y="9"/>
                      <a:pt x="349" y="9"/>
                    </a:cubicBezTo>
                    <a:cubicBezTo>
                      <a:pt x="345" y="9"/>
                      <a:pt x="342" y="5"/>
                      <a:pt x="340" y="0"/>
                    </a:cubicBezTo>
                    <a:moveTo>
                      <a:pt x="360" y="1"/>
                    </a:moveTo>
                    <a:cubicBezTo>
                      <a:pt x="358" y="10"/>
                      <a:pt x="353" y="16"/>
                      <a:pt x="349" y="16"/>
                    </a:cubicBezTo>
                    <a:cubicBezTo>
                      <a:pt x="344" y="16"/>
                      <a:pt x="340" y="9"/>
                      <a:pt x="339" y="0"/>
                    </a:cubicBezTo>
                    <a:moveTo>
                      <a:pt x="365" y="1"/>
                    </a:moveTo>
                    <a:cubicBezTo>
                      <a:pt x="362" y="15"/>
                      <a:pt x="355" y="26"/>
                      <a:pt x="348" y="25"/>
                    </a:cubicBezTo>
                    <a:cubicBezTo>
                      <a:pt x="341" y="25"/>
                      <a:pt x="336" y="14"/>
                      <a:pt x="334" y="0"/>
                    </a:cubicBezTo>
                    <a:moveTo>
                      <a:pt x="336" y="16"/>
                    </a:moveTo>
                    <a:cubicBezTo>
                      <a:pt x="336" y="17"/>
                      <a:pt x="335" y="18"/>
                      <a:pt x="334" y="18"/>
                    </a:cubicBezTo>
                    <a:cubicBezTo>
                      <a:pt x="333" y="18"/>
                      <a:pt x="332" y="17"/>
                      <a:pt x="332" y="16"/>
                    </a:cubicBezTo>
                    <a:cubicBezTo>
                      <a:pt x="332" y="15"/>
                      <a:pt x="333" y="14"/>
                      <a:pt x="334" y="14"/>
                    </a:cubicBezTo>
                    <a:cubicBezTo>
                      <a:pt x="335" y="14"/>
                      <a:pt x="336" y="15"/>
                      <a:pt x="336" y="16"/>
                    </a:cubicBezTo>
                    <a:close/>
                    <a:moveTo>
                      <a:pt x="327" y="0"/>
                    </a:moveTo>
                    <a:cubicBezTo>
                      <a:pt x="326" y="6"/>
                      <a:pt x="322" y="10"/>
                      <a:pt x="319" y="10"/>
                    </a:cubicBezTo>
                    <a:cubicBezTo>
                      <a:pt x="315" y="10"/>
                      <a:pt x="312" y="7"/>
                      <a:pt x="309" y="2"/>
                    </a:cubicBezTo>
                    <a:moveTo>
                      <a:pt x="329" y="0"/>
                    </a:moveTo>
                    <a:cubicBezTo>
                      <a:pt x="327" y="10"/>
                      <a:pt x="323" y="17"/>
                      <a:pt x="319" y="17"/>
                    </a:cubicBezTo>
                    <a:cubicBezTo>
                      <a:pt x="314" y="17"/>
                      <a:pt x="310" y="11"/>
                      <a:pt x="307" y="2"/>
                    </a:cubicBezTo>
                    <a:moveTo>
                      <a:pt x="334" y="0"/>
                    </a:moveTo>
                    <a:cubicBezTo>
                      <a:pt x="332" y="15"/>
                      <a:pt x="326" y="26"/>
                      <a:pt x="319" y="26"/>
                    </a:cubicBezTo>
                    <a:cubicBezTo>
                      <a:pt x="312" y="26"/>
                      <a:pt x="306" y="17"/>
                      <a:pt x="303" y="2"/>
                    </a:cubicBezTo>
                    <a:moveTo>
                      <a:pt x="306" y="18"/>
                    </a:moveTo>
                    <a:cubicBezTo>
                      <a:pt x="306" y="19"/>
                      <a:pt x="305" y="20"/>
                      <a:pt x="304" y="20"/>
                    </a:cubicBezTo>
                    <a:cubicBezTo>
                      <a:pt x="303" y="20"/>
                      <a:pt x="302" y="20"/>
                      <a:pt x="302" y="19"/>
                    </a:cubicBezTo>
                    <a:cubicBezTo>
                      <a:pt x="302" y="18"/>
                      <a:pt x="303" y="17"/>
                      <a:pt x="304" y="17"/>
                    </a:cubicBezTo>
                    <a:cubicBezTo>
                      <a:pt x="305" y="17"/>
                      <a:pt x="306" y="17"/>
                      <a:pt x="306" y="18"/>
                    </a:cubicBezTo>
                    <a:close/>
                    <a:moveTo>
                      <a:pt x="296" y="3"/>
                    </a:moveTo>
                    <a:cubicBezTo>
                      <a:pt x="295" y="9"/>
                      <a:pt x="292" y="13"/>
                      <a:pt x="288" y="14"/>
                    </a:cubicBezTo>
                    <a:cubicBezTo>
                      <a:pt x="285" y="14"/>
                      <a:pt x="281" y="11"/>
                      <a:pt x="278" y="6"/>
                    </a:cubicBezTo>
                    <a:moveTo>
                      <a:pt x="298" y="3"/>
                    </a:moveTo>
                    <a:cubicBezTo>
                      <a:pt x="297" y="13"/>
                      <a:pt x="294" y="20"/>
                      <a:pt x="289" y="21"/>
                    </a:cubicBezTo>
                    <a:cubicBezTo>
                      <a:pt x="285" y="21"/>
                      <a:pt x="280" y="16"/>
                      <a:pt x="277" y="7"/>
                    </a:cubicBezTo>
                    <a:moveTo>
                      <a:pt x="303" y="3"/>
                    </a:moveTo>
                    <a:cubicBezTo>
                      <a:pt x="302" y="18"/>
                      <a:pt x="297" y="29"/>
                      <a:pt x="290" y="30"/>
                    </a:cubicBezTo>
                    <a:cubicBezTo>
                      <a:pt x="284" y="31"/>
                      <a:pt x="277" y="21"/>
                      <a:pt x="272" y="7"/>
                    </a:cubicBezTo>
                    <a:moveTo>
                      <a:pt x="277" y="23"/>
                    </a:moveTo>
                    <a:cubicBezTo>
                      <a:pt x="277" y="24"/>
                      <a:pt x="276" y="25"/>
                      <a:pt x="275" y="25"/>
                    </a:cubicBezTo>
                    <a:cubicBezTo>
                      <a:pt x="274" y="25"/>
                      <a:pt x="273" y="25"/>
                      <a:pt x="273" y="24"/>
                    </a:cubicBezTo>
                    <a:cubicBezTo>
                      <a:pt x="273" y="23"/>
                      <a:pt x="274" y="22"/>
                      <a:pt x="275" y="22"/>
                    </a:cubicBezTo>
                    <a:cubicBezTo>
                      <a:pt x="276" y="21"/>
                      <a:pt x="277" y="22"/>
                      <a:pt x="277" y="23"/>
                    </a:cubicBezTo>
                    <a:close/>
                    <a:moveTo>
                      <a:pt x="266" y="9"/>
                    </a:moveTo>
                    <a:cubicBezTo>
                      <a:pt x="265" y="15"/>
                      <a:pt x="262" y="19"/>
                      <a:pt x="259" y="20"/>
                    </a:cubicBezTo>
                    <a:cubicBezTo>
                      <a:pt x="255" y="21"/>
                      <a:pt x="251" y="18"/>
                      <a:pt x="248" y="14"/>
                    </a:cubicBezTo>
                    <a:moveTo>
                      <a:pt x="267" y="9"/>
                    </a:moveTo>
                    <a:cubicBezTo>
                      <a:pt x="267" y="19"/>
                      <a:pt x="265" y="26"/>
                      <a:pt x="260" y="27"/>
                    </a:cubicBezTo>
                    <a:cubicBezTo>
                      <a:pt x="256" y="28"/>
                      <a:pt x="250" y="23"/>
                      <a:pt x="246" y="14"/>
                    </a:cubicBezTo>
                    <a:moveTo>
                      <a:pt x="272" y="8"/>
                    </a:moveTo>
                    <a:cubicBezTo>
                      <a:pt x="273" y="23"/>
                      <a:pt x="269" y="34"/>
                      <a:pt x="262" y="36"/>
                    </a:cubicBezTo>
                    <a:cubicBezTo>
                      <a:pt x="255" y="37"/>
                      <a:pt x="248" y="29"/>
                      <a:pt x="242" y="15"/>
                    </a:cubicBezTo>
                    <a:moveTo>
                      <a:pt x="248" y="31"/>
                    </a:moveTo>
                    <a:cubicBezTo>
                      <a:pt x="248" y="32"/>
                      <a:pt x="248" y="33"/>
                      <a:pt x="247" y="33"/>
                    </a:cubicBezTo>
                    <a:cubicBezTo>
                      <a:pt x="246" y="33"/>
                      <a:pt x="245" y="32"/>
                      <a:pt x="244" y="31"/>
                    </a:cubicBezTo>
                    <a:cubicBezTo>
                      <a:pt x="244" y="30"/>
                      <a:pt x="245" y="29"/>
                      <a:pt x="246" y="29"/>
                    </a:cubicBezTo>
                    <a:cubicBezTo>
                      <a:pt x="247" y="29"/>
                      <a:pt x="248" y="30"/>
                      <a:pt x="248" y="31"/>
                    </a:cubicBezTo>
                    <a:close/>
                    <a:moveTo>
                      <a:pt x="236" y="17"/>
                    </a:moveTo>
                    <a:cubicBezTo>
                      <a:pt x="235" y="24"/>
                      <a:pt x="233" y="28"/>
                      <a:pt x="230" y="29"/>
                    </a:cubicBezTo>
                    <a:cubicBezTo>
                      <a:pt x="226" y="30"/>
                      <a:pt x="222" y="28"/>
                      <a:pt x="219" y="24"/>
                    </a:cubicBezTo>
                    <a:moveTo>
                      <a:pt x="237" y="17"/>
                    </a:moveTo>
                    <a:cubicBezTo>
                      <a:pt x="238" y="27"/>
                      <a:pt x="236" y="34"/>
                      <a:pt x="232" y="36"/>
                    </a:cubicBezTo>
                    <a:cubicBezTo>
                      <a:pt x="227" y="37"/>
                      <a:pt x="222" y="33"/>
                      <a:pt x="217" y="24"/>
                    </a:cubicBezTo>
                    <a:moveTo>
                      <a:pt x="242" y="16"/>
                    </a:moveTo>
                    <a:cubicBezTo>
                      <a:pt x="244" y="31"/>
                      <a:pt x="241" y="42"/>
                      <a:pt x="235" y="45"/>
                    </a:cubicBezTo>
                    <a:cubicBezTo>
                      <a:pt x="228" y="47"/>
                      <a:pt x="219" y="39"/>
                      <a:pt x="213" y="26"/>
                    </a:cubicBezTo>
                    <a:moveTo>
                      <a:pt x="220" y="41"/>
                    </a:moveTo>
                    <a:cubicBezTo>
                      <a:pt x="220" y="42"/>
                      <a:pt x="220" y="43"/>
                      <a:pt x="219" y="43"/>
                    </a:cubicBezTo>
                    <a:cubicBezTo>
                      <a:pt x="218" y="43"/>
                      <a:pt x="217" y="43"/>
                      <a:pt x="216" y="42"/>
                    </a:cubicBezTo>
                    <a:cubicBezTo>
                      <a:pt x="216" y="41"/>
                      <a:pt x="217" y="40"/>
                      <a:pt x="218" y="39"/>
                    </a:cubicBezTo>
                    <a:cubicBezTo>
                      <a:pt x="219" y="39"/>
                      <a:pt x="220" y="40"/>
                      <a:pt x="220" y="41"/>
                    </a:cubicBezTo>
                    <a:close/>
                    <a:moveTo>
                      <a:pt x="207" y="29"/>
                    </a:moveTo>
                    <a:cubicBezTo>
                      <a:pt x="207" y="35"/>
                      <a:pt x="205" y="39"/>
                      <a:pt x="202" y="41"/>
                    </a:cubicBezTo>
                    <a:cubicBezTo>
                      <a:pt x="198" y="42"/>
                      <a:pt x="194" y="40"/>
                      <a:pt x="190" y="36"/>
                    </a:cubicBezTo>
                    <a:moveTo>
                      <a:pt x="208" y="28"/>
                    </a:moveTo>
                    <a:cubicBezTo>
                      <a:pt x="210" y="38"/>
                      <a:pt x="209" y="46"/>
                      <a:pt x="204" y="47"/>
                    </a:cubicBezTo>
                    <a:cubicBezTo>
                      <a:pt x="200" y="49"/>
                      <a:pt x="194" y="45"/>
                      <a:pt x="188" y="37"/>
                    </a:cubicBezTo>
                    <a:moveTo>
                      <a:pt x="212" y="26"/>
                    </a:moveTo>
                    <a:cubicBezTo>
                      <a:pt x="216" y="41"/>
                      <a:pt x="214" y="53"/>
                      <a:pt x="208" y="56"/>
                    </a:cubicBezTo>
                    <a:cubicBezTo>
                      <a:pt x="202" y="58"/>
                      <a:pt x="192" y="51"/>
                      <a:pt x="184" y="39"/>
                    </a:cubicBezTo>
                    <a:moveTo>
                      <a:pt x="193" y="53"/>
                    </a:moveTo>
                    <a:cubicBezTo>
                      <a:pt x="193" y="54"/>
                      <a:pt x="193" y="55"/>
                      <a:pt x="192" y="56"/>
                    </a:cubicBezTo>
                    <a:cubicBezTo>
                      <a:pt x="191" y="56"/>
                      <a:pt x="190" y="56"/>
                      <a:pt x="190" y="55"/>
                    </a:cubicBezTo>
                    <a:cubicBezTo>
                      <a:pt x="189" y="54"/>
                      <a:pt x="190" y="52"/>
                      <a:pt x="191" y="52"/>
                    </a:cubicBezTo>
                    <a:cubicBezTo>
                      <a:pt x="192" y="52"/>
                      <a:pt x="193" y="52"/>
                      <a:pt x="193" y="53"/>
                    </a:cubicBezTo>
                    <a:close/>
                    <a:moveTo>
                      <a:pt x="178" y="42"/>
                    </a:moveTo>
                    <a:cubicBezTo>
                      <a:pt x="179" y="48"/>
                      <a:pt x="178" y="53"/>
                      <a:pt x="175" y="55"/>
                    </a:cubicBezTo>
                    <a:cubicBezTo>
                      <a:pt x="172" y="57"/>
                      <a:pt x="167" y="55"/>
                      <a:pt x="163" y="52"/>
                    </a:cubicBezTo>
                    <a:moveTo>
                      <a:pt x="180" y="42"/>
                    </a:moveTo>
                    <a:cubicBezTo>
                      <a:pt x="183" y="51"/>
                      <a:pt x="182" y="59"/>
                      <a:pt x="178" y="61"/>
                    </a:cubicBezTo>
                    <a:cubicBezTo>
                      <a:pt x="174" y="63"/>
                      <a:pt x="168" y="60"/>
                      <a:pt x="161" y="53"/>
                    </a:cubicBezTo>
                    <a:moveTo>
                      <a:pt x="184" y="40"/>
                    </a:moveTo>
                    <a:cubicBezTo>
                      <a:pt x="189" y="54"/>
                      <a:pt x="188" y="66"/>
                      <a:pt x="182" y="69"/>
                    </a:cubicBezTo>
                    <a:cubicBezTo>
                      <a:pt x="176" y="72"/>
                      <a:pt x="166" y="66"/>
                      <a:pt x="157" y="55"/>
                    </a:cubicBezTo>
                    <a:moveTo>
                      <a:pt x="167" y="68"/>
                    </a:moveTo>
                    <a:cubicBezTo>
                      <a:pt x="168" y="69"/>
                      <a:pt x="167" y="70"/>
                      <a:pt x="167" y="71"/>
                    </a:cubicBezTo>
                    <a:cubicBezTo>
                      <a:pt x="166" y="71"/>
                      <a:pt x="164" y="71"/>
                      <a:pt x="164" y="70"/>
                    </a:cubicBezTo>
                    <a:cubicBezTo>
                      <a:pt x="163" y="69"/>
                      <a:pt x="164" y="68"/>
                      <a:pt x="165" y="67"/>
                    </a:cubicBezTo>
                    <a:cubicBezTo>
                      <a:pt x="166" y="67"/>
                      <a:pt x="167" y="67"/>
                      <a:pt x="167" y="68"/>
                    </a:cubicBezTo>
                    <a:close/>
                    <a:moveTo>
                      <a:pt x="152" y="59"/>
                    </a:moveTo>
                    <a:cubicBezTo>
                      <a:pt x="153" y="65"/>
                      <a:pt x="152" y="70"/>
                      <a:pt x="149" y="72"/>
                    </a:cubicBezTo>
                    <a:cubicBezTo>
                      <a:pt x="146" y="74"/>
                      <a:pt x="142" y="73"/>
                      <a:pt x="137" y="69"/>
                    </a:cubicBezTo>
                    <a:moveTo>
                      <a:pt x="153" y="58"/>
                    </a:moveTo>
                    <a:cubicBezTo>
                      <a:pt x="157" y="67"/>
                      <a:pt x="157" y="75"/>
                      <a:pt x="153" y="77"/>
                    </a:cubicBezTo>
                    <a:cubicBezTo>
                      <a:pt x="149" y="80"/>
                      <a:pt x="142" y="77"/>
                      <a:pt x="136" y="70"/>
                    </a:cubicBezTo>
                    <a:moveTo>
                      <a:pt x="157" y="55"/>
                    </a:moveTo>
                    <a:cubicBezTo>
                      <a:pt x="163" y="69"/>
                      <a:pt x="164" y="81"/>
                      <a:pt x="158" y="85"/>
                    </a:cubicBezTo>
                    <a:cubicBezTo>
                      <a:pt x="152" y="89"/>
                      <a:pt x="142" y="84"/>
                      <a:pt x="132" y="73"/>
                    </a:cubicBezTo>
                    <a:moveTo>
                      <a:pt x="143" y="85"/>
                    </a:moveTo>
                    <a:cubicBezTo>
                      <a:pt x="144" y="86"/>
                      <a:pt x="143" y="87"/>
                      <a:pt x="142" y="88"/>
                    </a:cubicBezTo>
                    <a:cubicBezTo>
                      <a:pt x="142" y="88"/>
                      <a:pt x="140" y="88"/>
                      <a:pt x="140" y="87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1" y="84"/>
                      <a:pt x="142" y="84"/>
                      <a:pt x="143" y="85"/>
                    </a:cubicBezTo>
                    <a:close/>
                    <a:moveTo>
                      <a:pt x="127" y="77"/>
                    </a:moveTo>
                    <a:cubicBezTo>
                      <a:pt x="129" y="83"/>
                      <a:pt x="128" y="88"/>
                      <a:pt x="125" y="90"/>
                    </a:cubicBezTo>
                    <a:cubicBezTo>
                      <a:pt x="123" y="93"/>
                      <a:pt x="118" y="92"/>
                      <a:pt x="113" y="89"/>
                    </a:cubicBezTo>
                    <a:moveTo>
                      <a:pt x="128" y="76"/>
                    </a:moveTo>
                    <a:cubicBezTo>
                      <a:pt x="132" y="85"/>
                      <a:pt x="133" y="93"/>
                      <a:pt x="130" y="96"/>
                    </a:cubicBezTo>
                    <a:cubicBezTo>
                      <a:pt x="126" y="99"/>
                      <a:pt x="119" y="96"/>
                      <a:pt x="112" y="90"/>
                    </a:cubicBezTo>
                    <a:moveTo>
                      <a:pt x="132" y="74"/>
                    </a:moveTo>
                    <a:cubicBezTo>
                      <a:pt x="139" y="87"/>
                      <a:pt x="141" y="99"/>
                      <a:pt x="135" y="103"/>
                    </a:cubicBezTo>
                    <a:cubicBezTo>
                      <a:pt x="130" y="107"/>
                      <a:pt x="119" y="103"/>
                      <a:pt x="108" y="93"/>
                    </a:cubicBezTo>
                    <a:moveTo>
                      <a:pt x="120" y="104"/>
                    </a:moveTo>
                    <a:cubicBezTo>
                      <a:pt x="121" y="105"/>
                      <a:pt x="121" y="106"/>
                      <a:pt x="120" y="107"/>
                    </a:cubicBezTo>
                    <a:cubicBezTo>
                      <a:pt x="119" y="108"/>
                      <a:pt x="118" y="108"/>
                      <a:pt x="117" y="107"/>
                    </a:cubicBezTo>
                    <a:cubicBezTo>
                      <a:pt x="117" y="106"/>
                      <a:pt x="117" y="105"/>
                      <a:pt x="118" y="104"/>
                    </a:cubicBezTo>
                    <a:cubicBezTo>
                      <a:pt x="119" y="103"/>
                      <a:pt x="120" y="104"/>
                      <a:pt x="120" y="104"/>
                    </a:cubicBezTo>
                    <a:close/>
                    <a:moveTo>
                      <a:pt x="103" y="98"/>
                    </a:moveTo>
                    <a:cubicBezTo>
                      <a:pt x="106" y="104"/>
                      <a:pt x="106" y="109"/>
                      <a:pt x="103" y="111"/>
                    </a:cubicBezTo>
                    <a:cubicBezTo>
                      <a:pt x="101" y="114"/>
                      <a:pt x="96" y="114"/>
                      <a:pt x="91" y="111"/>
                    </a:cubicBezTo>
                    <a:moveTo>
                      <a:pt x="105" y="97"/>
                    </a:moveTo>
                    <a:cubicBezTo>
                      <a:pt x="110" y="106"/>
                      <a:pt x="111" y="113"/>
                      <a:pt x="108" y="116"/>
                    </a:cubicBezTo>
                    <a:cubicBezTo>
                      <a:pt x="105" y="119"/>
                      <a:pt x="98" y="118"/>
                      <a:pt x="90" y="112"/>
                    </a:cubicBezTo>
                    <a:moveTo>
                      <a:pt x="108" y="94"/>
                    </a:moveTo>
                    <a:cubicBezTo>
                      <a:pt x="117" y="106"/>
                      <a:pt x="119" y="118"/>
                      <a:pt x="114" y="123"/>
                    </a:cubicBezTo>
                    <a:cubicBezTo>
                      <a:pt x="109" y="128"/>
                      <a:pt x="98" y="124"/>
                      <a:pt x="86" y="116"/>
                    </a:cubicBezTo>
                    <a:moveTo>
                      <a:pt x="100" y="126"/>
                    </a:moveTo>
                    <a:cubicBezTo>
                      <a:pt x="100" y="126"/>
                      <a:pt x="100" y="128"/>
                      <a:pt x="100" y="128"/>
                    </a:cubicBezTo>
                    <a:cubicBezTo>
                      <a:pt x="99" y="129"/>
                      <a:pt x="98" y="129"/>
                      <a:pt x="97" y="128"/>
                    </a:cubicBezTo>
                    <a:cubicBezTo>
                      <a:pt x="96" y="128"/>
                      <a:pt x="96" y="126"/>
                      <a:pt x="97" y="126"/>
                    </a:cubicBezTo>
                    <a:cubicBezTo>
                      <a:pt x="98" y="125"/>
                      <a:pt x="99" y="125"/>
                      <a:pt x="100" y="126"/>
                    </a:cubicBezTo>
                    <a:close/>
                    <a:moveTo>
                      <a:pt x="82" y="121"/>
                    </a:moveTo>
                    <a:cubicBezTo>
                      <a:pt x="85" y="126"/>
                      <a:pt x="86" y="131"/>
                      <a:pt x="83" y="134"/>
                    </a:cubicBezTo>
                    <a:cubicBezTo>
                      <a:pt x="81" y="137"/>
                      <a:pt x="76" y="137"/>
                      <a:pt x="71" y="135"/>
                    </a:cubicBezTo>
                    <a:moveTo>
                      <a:pt x="83" y="120"/>
                    </a:moveTo>
                    <a:cubicBezTo>
                      <a:pt x="89" y="128"/>
                      <a:pt x="91" y="135"/>
                      <a:pt x="88" y="139"/>
                    </a:cubicBezTo>
                    <a:cubicBezTo>
                      <a:pt x="85" y="142"/>
                      <a:pt x="78" y="141"/>
                      <a:pt x="70" y="136"/>
                    </a:cubicBezTo>
                    <a:moveTo>
                      <a:pt x="86" y="116"/>
                    </a:moveTo>
                    <a:cubicBezTo>
                      <a:pt x="96" y="128"/>
                      <a:pt x="100" y="139"/>
                      <a:pt x="95" y="145"/>
                    </a:cubicBezTo>
                    <a:cubicBezTo>
                      <a:pt x="91" y="150"/>
                      <a:pt x="79" y="148"/>
                      <a:pt x="67" y="140"/>
                    </a:cubicBezTo>
                    <a:moveTo>
                      <a:pt x="81" y="149"/>
                    </a:moveTo>
                    <a:cubicBezTo>
                      <a:pt x="82" y="149"/>
                      <a:pt x="82" y="151"/>
                      <a:pt x="81" y="151"/>
                    </a:cubicBezTo>
                    <a:cubicBezTo>
                      <a:pt x="80" y="152"/>
                      <a:pt x="79" y="152"/>
                      <a:pt x="78" y="152"/>
                    </a:cubicBezTo>
                    <a:cubicBezTo>
                      <a:pt x="77" y="151"/>
                      <a:pt x="77" y="150"/>
                      <a:pt x="78" y="149"/>
                    </a:cubicBezTo>
                    <a:cubicBezTo>
                      <a:pt x="79" y="148"/>
                      <a:pt x="80" y="148"/>
                      <a:pt x="81" y="149"/>
                    </a:cubicBezTo>
                    <a:close/>
                    <a:moveTo>
                      <a:pt x="63" y="145"/>
                    </a:moveTo>
                    <a:cubicBezTo>
                      <a:pt x="66" y="151"/>
                      <a:pt x="67" y="155"/>
                      <a:pt x="65" y="159"/>
                    </a:cubicBezTo>
                    <a:cubicBezTo>
                      <a:pt x="63" y="161"/>
                      <a:pt x="58" y="162"/>
                      <a:pt x="53" y="161"/>
                    </a:cubicBezTo>
                    <a:moveTo>
                      <a:pt x="64" y="144"/>
                    </a:moveTo>
                    <a:cubicBezTo>
                      <a:pt x="71" y="152"/>
                      <a:pt x="74" y="159"/>
                      <a:pt x="71" y="163"/>
                    </a:cubicBezTo>
                    <a:cubicBezTo>
                      <a:pt x="68" y="166"/>
                      <a:pt x="61" y="166"/>
                      <a:pt x="52" y="162"/>
                    </a:cubicBezTo>
                    <a:moveTo>
                      <a:pt x="67" y="141"/>
                    </a:moveTo>
                    <a:cubicBezTo>
                      <a:pt x="77" y="151"/>
                      <a:pt x="82" y="162"/>
                      <a:pt x="78" y="168"/>
                    </a:cubicBezTo>
                    <a:cubicBezTo>
                      <a:pt x="74" y="173"/>
                      <a:pt x="63" y="172"/>
                      <a:pt x="49" y="166"/>
                    </a:cubicBezTo>
                    <a:moveTo>
                      <a:pt x="64" y="173"/>
                    </a:moveTo>
                    <a:cubicBezTo>
                      <a:pt x="65" y="174"/>
                      <a:pt x="65" y="175"/>
                      <a:pt x="65" y="176"/>
                    </a:cubicBezTo>
                    <a:cubicBezTo>
                      <a:pt x="64" y="177"/>
                      <a:pt x="63" y="177"/>
                      <a:pt x="62" y="176"/>
                    </a:cubicBezTo>
                    <a:cubicBezTo>
                      <a:pt x="61" y="176"/>
                      <a:pt x="61" y="175"/>
                      <a:pt x="62" y="174"/>
                    </a:cubicBezTo>
                    <a:cubicBezTo>
                      <a:pt x="62" y="173"/>
                      <a:pt x="63" y="173"/>
                      <a:pt x="64" y="173"/>
                    </a:cubicBezTo>
                    <a:close/>
                    <a:moveTo>
                      <a:pt x="46" y="172"/>
                    </a:moveTo>
                    <a:cubicBezTo>
                      <a:pt x="50" y="176"/>
                      <a:pt x="52" y="181"/>
                      <a:pt x="50" y="185"/>
                    </a:cubicBezTo>
                    <a:cubicBezTo>
                      <a:pt x="48" y="188"/>
                      <a:pt x="43" y="189"/>
                      <a:pt x="38" y="188"/>
                    </a:cubicBezTo>
                    <a:moveTo>
                      <a:pt x="47" y="170"/>
                    </a:moveTo>
                    <a:cubicBezTo>
                      <a:pt x="54" y="177"/>
                      <a:pt x="58" y="184"/>
                      <a:pt x="56" y="188"/>
                    </a:cubicBezTo>
                    <a:cubicBezTo>
                      <a:pt x="53" y="192"/>
                      <a:pt x="46" y="192"/>
                      <a:pt x="37" y="189"/>
                    </a:cubicBezTo>
                    <a:moveTo>
                      <a:pt x="50" y="166"/>
                    </a:moveTo>
                    <a:cubicBezTo>
                      <a:pt x="61" y="176"/>
                      <a:pt x="67" y="187"/>
                      <a:pt x="63" y="193"/>
                    </a:cubicBezTo>
                    <a:cubicBezTo>
                      <a:pt x="60" y="199"/>
                      <a:pt x="48" y="199"/>
                      <a:pt x="35" y="193"/>
                    </a:cubicBezTo>
                    <a:moveTo>
                      <a:pt x="50" y="199"/>
                    </a:moveTo>
                    <a:cubicBezTo>
                      <a:pt x="51" y="200"/>
                      <a:pt x="51" y="201"/>
                      <a:pt x="51" y="202"/>
                    </a:cubicBezTo>
                    <a:cubicBezTo>
                      <a:pt x="50" y="203"/>
                      <a:pt x="49" y="203"/>
                      <a:pt x="48" y="203"/>
                    </a:cubicBezTo>
                    <a:cubicBezTo>
                      <a:pt x="47" y="202"/>
                      <a:pt x="47" y="201"/>
                      <a:pt x="47" y="200"/>
                    </a:cubicBezTo>
                    <a:cubicBezTo>
                      <a:pt x="48" y="199"/>
                      <a:pt x="49" y="199"/>
                      <a:pt x="50" y="199"/>
                    </a:cubicBezTo>
                    <a:close/>
                    <a:moveTo>
                      <a:pt x="32" y="199"/>
                    </a:moveTo>
                    <a:cubicBezTo>
                      <a:pt x="36" y="204"/>
                      <a:pt x="38" y="208"/>
                      <a:pt x="36" y="212"/>
                    </a:cubicBezTo>
                    <a:cubicBezTo>
                      <a:pt x="35" y="215"/>
                      <a:pt x="30" y="217"/>
                      <a:pt x="25" y="216"/>
                    </a:cubicBezTo>
                    <a:moveTo>
                      <a:pt x="33" y="198"/>
                    </a:moveTo>
                    <a:cubicBezTo>
                      <a:pt x="40" y="204"/>
                      <a:pt x="45" y="211"/>
                      <a:pt x="43" y="215"/>
                    </a:cubicBezTo>
                    <a:cubicBezTo>
                      <a:pt x="41" y="219"/>
                      <a:pt x="33" y="220"/>
                      <a:pt x="24" y="218"/>
                    </a:cubicBezTo>
                    <a:moveTo>
                      <a:pt x="35" y="194"/>
                    </a:moveTo>
                    <a:cubicBezTo>
                      <a:pt x="47" y="203"/>
                      <a:pt x="54" y="213"/>
                      <a:pt x="51" y="219"/>
                    </a:cubicBezTo>
                    <a:cubicBezTo>
                      <a:pt x="48" y="225"/>
                      <a:pt x="36" y="226"/>
                      <a:pt x="22" y="222"/>
                    </a:cubicBezTo>
                    <a:moveTo>
                      <a:pt x="38" y="227"/>
                    </a:moveTo>
                    <a:cubicBezTo>
                      <a:pt x="39" y="227"/>
                      <a:pt x="39" y="228"/>
                      <a:pt x="39" y="229"/>
                    </a:cubicBezTo>
                    <a:cubicBezTo>
                      <a:pt x="38" y="230"/>
                      <a:pt x="37" y="231"/>
                      <a:pt x="36" y="230"/>
                    </a:cubicBezTo>
                    <a:cubicBezTo>
                      <a:pt x="35" y="230"/>
                      <a:pt x="35" y="229"/>
                      <a:pt x="35" y="228"/>
                    </a:cubicBezTo>
                    <a:cubicBezTo>
                      <a:pt x="36" y="227"/>
                      <a:pt x="37" y="226"/>
                      <a:pt x="38" y="227"/>
                    </a:cubicBezTo>
                    <a:close/>
                    <a:moveTo>
                      <a:pt x="20" y="228"/>
                    </a:moveTo>
                    <a:cubicBezTo>
                      <a:pt x="25" y="232"/>
                      <a:pt x="27" y="237"/>
                      <a:pt x="26" y="240"/>
                    </a:cubicBezTo>
                    <a:cubicBezTo>
                      <a:pt x="24" y="244"/>
                      <a:pt x="20" y="246"/>
                      <a:pt x="14" y="246"/>
                    </a:cubicBezTo>
                    <a:moveTo>
                      <a:pt x="21" y="227"/>
                    </a:moveTo>
                    <a:cubicBezTo>
                      <a:pt x="29" y="232"/>
                      <a:pt x="34" y="238"/>
                      <a:pt x="32" y="243"/>
                    </a:cubicBezTo>
                    <a:cubicBezTo>
                      <a:pt x="31" y="247"/>
                      <a:pt x="23" y="249"/>
                      <a:pt x="14" y="247"/>
                    </a:cubicBezTo>
                    <a:moveTo>
                      <a:pt x="22" y="223"/>
                    </a:moveTo>
                    <a:cubicBezTo>
                      <a:pt x="35" y="230"/>
                      <a:pt x="43" y="239"/>
                      <a:pt x="41" y="246"/>
                    </a:cubicBezTo>
                    <a:cubicBezTo>
                      <a:pt x="38" y="252"/>
                      <a:pt x="27" y="254"/>
                      <a:pt x="12" y="252"/>
                    </a:cubicBezTo>
                    <a:moveTo>
                      <a:pt x="29" y="255"/>
                    </a:moveTo>
                    <a:cubicBezTo>
                      <a:pt x="30" y="255"/>
                      <a:pt x="30" y="256"/>
                      <a:pt x="30" y="257"/>
                    </a:cubicBezTo>
                    <a:cubicBezTo>
                      <a:pt x="29" y="258"/>
                      <a:pt x="28" y="259"/>
                      <a:pt x="27" y="258"/>
                    </a:cubicBezTo>
                    <a:cubicBezTo>
                      <a:pt x="26" y="258"/>
                      <a:pt x="26" y="257"/>
                      <a:pt x="26" y="256"/>
                    </a:cubicBezTo>
                    <a:cubicBezTo>
                      <a:pt x="27" y="255"/>
                      <a:pt x="28" y="255"/>
                      <a:pt x="29" y="255"/>
                    </a:cubicBezTo>
                    <a:close/>
                    <a:moveTo>
                      <a:pt x="11" y="258"/>
                    </a:moveTo>
                    <a:cubicBezTo>
                      <a:pt x="16" y="262"/>
                      <a:pt x="19" y="266"/>
                      <a:pt x="18" y="270"/>
                    </a:cubicBezTo>
                    <a:cubicBezTo>
                      <a:pt x="17" y="273"/>
                      <a:pt x="13" y="275"/>
                      <a:pt x="7" y="276"/>
                    </a:cubicBezTo>
                    <a:moveTo>
                      <a:pt x="11" y="257"/>
                    </a:moveTo>
                    <a:cubicBezTo>
                      <a:pt x="20" y="261"/>
                      <a:pt x="25" y="267"/>
                      <a:pt x="24" y="271"/>
                    </a:cubicBezTo>
                    <a:cubicBezTo>
                      <a:pt x="23" y="276"/>
                      <a:pt x="16" y="278"/>
                      <a:pt x="6" y="278"/>
                    </a:cubicBezTo>
                    <a:moveTo>
                      <a:pt x="13" y="252"/>
                    </a:moveTo>
                    <a:cubicBezTo>
                      <a:pt x="26" y="259"/>
                      <a:pt x="35" y="267"/>
                      <a:pt x="33" y="274"/>
                    </a:cubicBezTo>
                    <a:cubicBezTo>
                      <a:pt x="31" y="280"/>
                      <a:pt x="20" y="283"/>
                      <a:pt x="5" y="282"/>
                    </a:cubicBezTo>
                    <a:moveTo>
                      <a:pt x="22" y="284"/>
                    </a:moveTo>
                    <a:cubicBezTo>
                      <a:pt x="23" y="284"/>
                      <a:pt x="23" y="285"/>
                      <a:pt x="23" y="286"/>
                    </a:cubicBezTo>
                    <a:cubicBezTo>
                      <a:pt x="23" y="287"/>
                      <a:pt x="22" y="288"/>
                      <a:pt x="21" y="288"/>
                    </a:cubicBezTo>
                    <a:cubicBezTo>
                      <a:pt x="20" y="287"/>
                      <a:pt x="19" y="286"/>
                      <a:pt x="19" y="285"/>
                    </a:cubicBezTo>
                    <a:cubicBezTo>
                      <a:pt x="20" y="284"/>
                      <a:pt x="21" y="284"/>
                      <a:pt x="22" y="284"/>
                    </a:cubicBezTo>
                    <a:close/>
                    <a:moveTo>
                      <a:pt x="4" y="289"/>
                    </a:moveTo>
                    <a:cubicBezTo>
                      <a:pt x="10" y="292"/>
                      <a:pt x="13" y="296"/>
                      <a:pt x="12" y="300"/>
                    </a:cubicBezTo>
                    <a:cubicBezTo>
                      <a:pt x="12" y="303"/>
                      <a:pt x="8" y="306"/>
                      <a:pt x="2" y="307"/>
                    </a:cubicBezTo>
                    <a:moveTo>
                      <a:pt x="5" y="287"/>
                    </a:moveTo>
                    <a:cubicBezTo>
                      <a:pt x="14" y="291"/>
                      <a:pt x="20" y="296"/>
                      <a:pt x="19" y="301"/>
                    </a:cubicBezTo>
                    <a:cubicBezTo>
                      <a:pt x="18" y="305"/>
                      <a:pt x="11" y="308"/>
                      <a:pt x="2" y="309"/>
                    </a:cubicBezTo>
                    <a:moveTo>
                      <a:pt x="6" y="283"/>
                    </a:moveTo>
                    <a:cubicBezTo>
                      <a:pt x="20" y="288"/>
                      <a:pt x="29" y="295"/>
                      <a:pt x="28" y="302"/>
                    </a:cubicBezTo>
                    <a:cubicBezTo>
                      <a:pt x="27" y="309"/>
                      <a:pt x="16" y="313"/>
                      <a:pt x="1" y="313"/>
                    </a:cubicBezTo>
                    <a:moveTo>
                      <a:pt x="18" y="313"/>
                    </a:moveTo>
                    <a:cubicBezTo>
                      <a:pt x="19" y="313"/>
                      <a:pt x="19" y="314"/>
                      <a:pt x="19" y="315"/>
                    </a:cubicBezTo>
                    <a:cubicBezTo>
                      <a:pt x="19" y="317"/>
                      <a:pt x="18" y="317"/>
                      <a:pt x="17" y="317"/>
                    </a:cubicBezTo>
                    <a:cubicBezTo>
                      <a:pt x="16" y="317"/>
                      <a:pt x="15" y="316"/>
                      <a:pt x="15" y="315"/>
                    </a:cubicBezTo>
                    <a:cubicBezTo>
                      <a:pt x="16" y="314"/>
                      <a:pt x="17" y="313"/>
                      <a:pt x="18" y="313"/>
                    </a:cubicBezTo>
                    <a:close/>
                    <a:moveTo>
                      <a:pt x="1" y="320"/>
                    </a:moveTo>
                    <a:cubicBezTo>
                      <a:pt x="6" y="322"/>
                      <a:pt x="10" y="326"/>
                      <a:pt x="9" y="330"/>
                    </a:cubicBezTo>
                    <a:cubicBezTo>
                      <a:pt x="9" y="333"/>
                      <a:pt x="6" y="336"/>
                      <a:pt x="0" y="338"/>
                    </a:cubicBezTo>
                    <a:moveTo>
                      <a:pt x="1" y="318"/>
                    </a:moveTo>
                    <a:cubicBezTo>
                      <a:pt x="11" y="321"/>
                      <a:pt x="17" y="326"/>
                      <a:pt x="16" y="330"/>
                    </a:cubicBezTo>
                    <a:cubicBezTo>
                      <a:pt x="16" y="335"/>
                      <a:pt x="9" y="338"/>
                      <a:pt x="0" y="340"/>
                    </a:cubicBezTo>
                    <a:moveTo>
                      <a:pt x="2" y="314"/>
                    </a:moveTo>
                    <a:cubicBezTo>
                      <a:pt x="16" y="317"/>
                      <a:pt x="26" y="324"/>
                      <a:pt x="25" y="331"/>
                    </a:cubicBezTo>
                    <a:cubicBezTo>
                      <a:pt x="25" y="338"/>
                      <a:pt x="14" y="343"/>
                      <a:pt x="0" y="344"/>
                    </a:cubicBezTo>
                    <a:moveTo>
                      <a:pt x="16" y="343"/>
                    </a:moveTo>
                    <a:cubicBezTo>
                      <a:pt x="17" y="343"/>
                      <a:pt x="18" y="344"/>
                      <a:pt x="18" y="345"/>
                    </a:cubicBezTo>
                    <a:cubicBezTo>
                      <a:pt x="18" y="346"/>
                      <a:pt x="17" y="347"/>
                      <a:pt x="16" y="347"/>
                    </a:cubicBezTo>
                    <a:cubicBezTo>
                      <a:pt x="15" y="347"/>
                      <a:pt x="14" y="346"/>
                      <a:pt x="14" y="345"/>
                    </a:cubicBezTo>
                    <a:cubicBezTo>
                      <a:pt x="14" y="344"/>
                      <a:pt x="15" y="343"/>
                      <a:pt x="16" y="343"/>
                    </a:cubicBezTo>
                    <a:close/>
                    <a:moveTo>
                      <a:pt x="0" y="351"/>
                    </a:moveTo>
                    <a:cubicBezTo>
                      <a:pt x="6" y="353"/>
                      <a:pt x="10" y="356"/>
                      <a:pt x="10" y="360"/>
                    </a:cubicBezTo>
                    <a:cubicBezTo>
                      <a:pt x="10" y="364"/>
                      <a:pt x="6" y="367"/>
                      <a:pt x="1" y="369"/>
                    </a:cubicBezTo>
                    <a:moveTo>
                      <a:pt x="0" y="349"/>
                    </a:moveTo>
                    <a:cubicBezTo>
                      <a:pt x="10" y="351"/>
                      <a:pt x="16" y="355"/>
                      <a:pt x="16" y="360"/>
                    </a:cubicBezTo>
                    <a:cubicBezTo>
                      <a:pt x="17" y="365"/>
                      <a:pt x="10" y="369"/>
                      <a:pt x="1" y="371"/>
                    </a:cubicBezTo>
                    <a:moveTo>
                      <a:pt x="0" y="345"/>
                    </a:moveTo>
                    <a:cubicBezTo>
                      <a:pt x="15" y="347"/>
                      <a:pt x="25" y="353"/>
                      <a:pt x="26" y="360"/>
                    </a:cubicBezTo>
                    <a:cubicBezTo>
                      <a:pt x="26" y="367"/>
                      <a:pt x="16" y="373"/>
                      <a:pt x="1" y="376"/>
                    </a:cubicBezTo>
                    <a:moveTo>
                      <a:pt x="18" y="373"/>
                    </a:moveTo>
                    <a:cubicBezTo>
                      <a:pt x="19" y="373"/>
                      <a:pt x="19" y="374"/>
                      <a:pt x="19" y="375"/>
                    </a:cubicBezTo>
                    <a:cubicBezTo>
                      <a:pt x="19" y="376"/>
                      <a:pt x="19" y="376"/>
                      <a:pt x="18" y="377"/>
                    </a:cubicBezTo>
                    <a:cubicBezTo>
                      <a:pt x="16" y="377"/>
                      <a:pt x="16" y="376"/>
                      <a:pt x="16" y="375"/>
                    </a:cubicBezTo>
                    <a:cubicBezTo>
                      <a:pt x="16" y="374"/>
                      <a:pt x="16" y="373"/>
                      <a:pt x="18" y="373"/>
                    </a:cubicBezTo>
                    <a:close/>
                    <a:moveTo>
                      <a:pt x="2" y="382"/>
                    </a:moveTo>
                    <a:cubicBezTo>
                      <a:pt x="8" y="384"/>
                      <a:pt x="12" y="387"/>
                      <a:pt x="12" y="390"/>
                    </a:cubicBezTo>
                    <a:cubicBezTo>
                      <a:pt x="13" y="394"/>
                      <a:pt x="10" y="398"/>
                      <a:pt x="5" y="400"/>
                    </a:cubicBezTo>
                    <a:moveTo>
                      <a:pt x="2" y="380"/>
                    </a:moveTo>
                    <a:cubicBezTo>
                      <a:pt x="12" y="382"/>
                      <a:pt x="19" y="385"/>
                      <a:pt x="19" y="390"/>
                    </a:cubicBezTo>
                    <a:cubicBezTo>
                      <a:pt x="20" y="394"/>
                      <a:pt x="14" y="399"/>
                      <a:pt x="5" y="402"/>
                    </a:cubicBezTo>
                    <a:moveTo>
                      <a:pt x="2" y="376"/>
                    </a:moveTo>
                    <a:cubicBezTo>
                      <a:pt x="17" y="377"/>
                      <a:pt x="28" y="382"/>
                      <a:pt x="28" y="389"/>
                    </a:cubicBezTo>
                    <a:cubicBezTo>
                      <a:pt x="29" y="396"/>
                      <a:pt x="20" y="402"/>
                      <a:pt x="6" y="406"/>
                    </a:cubicBezTo>
                    <a:moveTo>
                      <a:pt x="21" y="402"/>
                    </a:moveTo>
                    <a:cubicBezTo>
                      <a:pt x="22" y="402"/>
                      <a:pt x="23" y="403"/>
                      <a:pt x="24" y="404"/>
                    </a:cubicBezTo>
                    <a:cubicBezTo>
                      <a:pt x="24" y="405"/>
                      <a:pt x="23" y="406"/>
                      <a:pt x="22" y="406"/>
                    </a:cubicBezTo>
                    <a:cubicBezTo>
                      <a:pt x="21" y="406"/>
                      <a:pt x="20" y="405"/>
                      <a:pt x="20" y="404"/>
                    </a:cubicBezTo>
                    <a:cubicBezTo>
                      <a:pt x="20" y="403"/>
                      <a:pt x="20" y="402"/>
                      <a:pt x="21" y="402"/>
                    </a:cubicBezTo>
                    <a:close/>
                    <a:moveTo>
                      <a:pt x="7" y="413"/>
                    </a:moveTo>
                    <a:cubicBezTo>
                      <a:pt x="13" y="414"/>
                      <a:pt x="17" y="417"/>
                      <a:pt x="18" y="420"/>
                    </a:cubicBezTo>
                    <a:cubicBezTo>
                      <a:pt x="19" y="424"/>
                      <a:pt x="16" y="428"/>
                      <a:pt x="11" y="431"/>
                    </a:cubicBezTo>
                    <a:moveTo>
                      <a:pt x="7" y="411"/>
                    </a:moveTo>
                    <a:cubicBezTo>
                      <a:pt x="17" y="412"/>
                      <a:pt x="24" y="414"/>
                      <a:pt x="25" y="419"/>
                    </a:cubicBezTo>
                    <a:cubicBezTo>
                      <a:pt x="26" y="423"/>
                      <a:pt x="20" y="429"/>
                      <a:pt x="12" y="432"/>
                    </a:cubicBezTo>
                    <a:moveTo>
                      <a:pt x="6" y="407"/>
                    </a:moveTo>
                    <a:cubicBezTo>
                      <a:pt x="21" y="406"/>
                      <a:pt x="32" y="410"/>
                      <a:pt x="34" y="417"/>
                    </a:cubicBezTo>
                    <a:cubicBezTo>
                      <a:pt x="35" y="424"/>
                      <a:pt x="26" y="432"/>
                      <a:pt x="13" y="437"/>
                    </a:cubicBezTo>
                    <a:moveTo>
                      <a:pt x="28" y="431"/>
                    </a:moveTo>
                    <a:cubicBezTo>
                      <a:pt x="29" y="431"/>
                      <a:pt x="30" y="432"/>
                      <a:pt x="30" y="433"/>
                    </a:cubicBezTo>
                    <a:cubicBezTo>
                      <a:pt x="30" y="434"/>
                      <a:pt x="30" y="435"/>
                      <a:pt x="29" y="435"/>
                    </a:cubicBezTo>
                    <a:cubicBezTo>
                      <a:pt x="28" y="435"/>
                      <a:pt x="27" y="434"/>
                      <a:pt x="27" y="433"/>
                    </a:cubicBezTo>
                    <a:cubicBezTo>
                      <a:pt x="26" y="432"/>
                      <a:pt x="27" y="431"/>
                      <a:pt x="28" y="431"/>
                    </a:cubicBezTo>
                    <a:close/>
                    <a:moveTo>
                      <a:pt x="14" y="443"/>
                    </a:moveTo>
                    <a:cubicBezTo>
                      <a:pt x="21" y="444"/>
                      <a:pt x="25" y="446"/>
                      <a:pt x="26" y="449"/>
                    </a:cubicBezTo>
                    <a:cubicBezTo>
                      <a:pt x="27" y="453"/>
                      <a:pt x="25" y="457"/>
                      <a:pt x="20" y="460"/>
                    </a:cubicBezTo>
                    <a:moveTo>
                      <a:pt x="14" y="442"/>
                    </a:moveTo>
                    <a:cubicBezTo>
                      <a:pt x="24" y="441"/>
                      <a:pt x="32" y="443"/>
                      <a:pt x="33" y="448"/>
                    </a:cubicBezTo>
                    <a:cubicBezTo>
                      <a:pt x="34" y="452"/>
                      <a:pt x="29" y="458"/>
                      <a:pt x="21" y="462"/>
                    </a:cubicBezTo>
                    <a:moveTo>
                      <a:pt x="13" y="437"/>
                    </a:moveTo>
                    <a:cubicBezTo>
                      <a:pt x="28" y="436"/>
                      <a:pt x="40" y="438"/>
                      <a:pt x="42" y="445"/>
                    </a:cubicBezTo>
                    <a:cubicBezTo>
                      <a:pt x="43" y="452"/>
                      <a:pt x="35" y="460"/>
                      <a:pt x="22" y="467"/>
                    </a:cubicBezTo>
                    <a:moveTo>
                      <a:pt x="37" y="459"/>
                    </a:moveTo>
                    <a:cubicBezTo>
                      <a:pt x="38" y="459"/>
                      <a:pt x="39" y="460"/>
                      <a:pt x="40" y="461"/>
                    </a:cubicBezTo>
                    <a:cubicBezTo>
                      <a:pt x="40" y="462"/>
                      <a:pt x="39" y="463"/>
                      <a:pt x="38" y="463"/>
                    </a:cubicBezTo>
                    <a:cubicBezTo>
                      <a:pt x="37" y="463"/>
                      <a:pt x="36" y="463"/>
                      <a:pt x="36" y="462"/>
                    </a:cubicBezTo>
                    <a:cubicBezTo>
                      <a:pt x="36" y="461"/>
                      <a:pt x="36" y="460"/>
                      <a:pt x="37" y="459"/>
                    </a:cubicBezTo>
                    <a:close/>
                    <a:moveTo>
                      <a:pt x="25" y="473"/>
                    </a:moveTo>
                    <a:cubicBezTo>
                      <a:pt x="31" y="473"/>
                      <a:pt x="36" y="475"/>
                      <a:pt x="37" y="478"/>
                    </a:cubicBezTo>
                    <a:cubicBezTo>
                      <a:pt x="39" y="482"/>
                      <a:pt x="37" y="486"/>
                      <a:pt x="33" y="490"/>
                    </a:cubicBezTo>
                    <a:moveTo>
                      <a:pt x="25" y="472"/>
                    </a:moveTo>
                    <a:cubicBezTo>
                      <a:pt x="35" y="470"/>
                      <a:pt x="42" y="472"/>
                      <a:pt x="44" y="476"/>
                    </a:cubicBezTo>
                    <a:cubicBezTo>
                      <a:pt x="45" y="480"/>
                      <a:pt x="41" y="486"/>
                      <a:pt x="33" y="492"/>
                    </a:cubicBezTo>
                    <a:moveTo>
                      <a:pt x="23" y="467"/>
                    </a:moveTo>
                    <a:cubicBezTo>
                      <a:pt x="38" y="464"/>
                      <a:pt x="50" y="466"/>
                      <a:pt x="52" y="473"/>
                    </a:cubicBezTo>
                    <a:cubicBezTo>
                      <a:pt x="55" y="479"/>
                      <a:pt x="48" y="488"/>
                      <a:pt x="35" y="496"/>
                    </a:cubicBezTo>
                    <a:moveTo>
                      <a:pt x="49" y="487"/>
                    </a:moveTo>
                    <a:cubicBezTo>
                      <a:pt x="50" y="487"/>
                      <a:pt x="51" y="487"/>
                      <a:pt x="52" y="488"/>
                    </a:cubicBezTo>
                    <a:cubicBezTo>
                      <a:pt x="52" y="489"/>
                      <a:pt x="52" y="490"/>
                      <a:pt x="51" y="491"/>
                    </a:cubicBezTo>
                    <a:cubicBezTo>
                      <a:pt x="50" y="491"/>
                      <a:pt x="49" y="491"/>
                      <a:pt x="48" y="490"/>
                    </a:cubicBezTo>
                    <a:cubicBezTo>
                      <a:pt x="48" y="489"/>
                      <a:pt x="48" y="488"/>
                      <a:pt x="49" y="487"/>
                    </a:cubicBezTo>
                    <a:close/>
                    <a:moveTo>
                      <a:pt x="38" y="502"/>
                    </a:moveTo>
                    <a:cubicBezTo>
                      <a:pt x="44" y="501"/>
                      <a:pt x="49" y="503"/>
                      <a:pt x="51" y="506"/>
                    </a:cubicBezTo>
                    <a:cubicBezTo>
                      <a:pt x="53" y="509"/>
                      <a:pt x="51" y="514"/>
                      <a:pt x="47" y="518"/>
                    </a:cubicBezTo>
                    <a:moveTo>
                      <a:pt x="38" y="501"/>
                    </a:moveTo>
                    <a:cubicBezTo>
                      <a:pt x="47" y="498"/>
                      <a:pt x="55" y="499"/>
                      <a:pt x="57" y="503"/>
                    </a:cubicBezTo>
                    <a:cubicBezTo>
                      <a:pt x="59" y="507"/>
                      <a:pt x="56" y="513"/>
                      <a:pt x="48" y="520"/>
                    </a:cubicBezTo>
                    <a:moveTo>
                      <a:pt x="36" y="496"/>
                    </a:moveTo>
                    <a:cubicBezTo>
                      <a:pt x="50" y="492"/>
                      <a:pt x="62" y="493"/>
                      <a:pt x="65" y="499"/>
                    </a:cubicBezTo>
                    <a:cubicBezTo>
                      <a:pt x="68" y="505"/>
                      <a:pt x="62" y="515"/>
                      <a:pt x="50" y="524"/>
                    </a:cubicBezTo>
                    <a:moveTo>
                      <a:pt x="64" y="514"/>
                    </a:moveTo>
                    <a:cubicBezTo>
                      <a:pt x="65" y="513"/>
                      <a:pt x="66" y="514"/>
                      <a:pt x="66" y="515"/>
                    </a:cubicBezTo>
                    <a:cubicBezTo>
                      <a:pt x="67" y="516"/>
                      <a:pt x="66" y="517"/>
                      <a:pt x="65" y="517"/>
                    </a:cubicBezTo>
                    <a:cubicBezTo>
                      <a:pt x="64" y="518"/>
                      <a:pt x="63" y="517"/>
                      <a:pt x="63" y="516"/>
                    </a:cubicBezTo>
                    <a:cubicBezTo>
                      <a:pt x="62" y="516"/>
                      <a:pt x="63" y="514"/>
                      <a:pt x="64" y="514"/>
                    </a:cubicBezTo>
                    <a:close/>
                    <a:moveTo>
                      <a:pt x="54" y="530"/>
                    </a:moveTo>
                    <a:cubicBezTo>
                      <a:pt x="60" y="528"/>
                      <a:pt x="65" y="529"/>
                      <a:pt x="67" y="533"/>
                    </a:cubicBezTo>
                    <a:cubicBezTo>
                      <a:pt x="69" y="536"/>
                      <a:pt x="68" y="540"/>
                      <a:pt x="65" y="545"/>
                    </a:cubicBezTo>
                    <a:moveTo>
                      <a:pt x="54" y="528"/>
                    </a:moveTo>
                    <a:cubicBezTo>
                      <a:pt x="63" y="525"/>
                      <a:pt x="71" y="525"/>
                      <a:pt x="73" y="529"/>
                    </a:cubicBezTo>
                    <a:cubicBezTo>
                      <a:pt x="76" y="533"/>
                      <a:pt x="72" y="539"/>
                      <a:pt x="66" y="546"/>
                    </a:cubicBezTo>
                    <a:moveTo>
                      <a:pt x="51" y="524"/>
                    </a:moveTo>
                    <a:cubicBezTo>
                      <a:pt x="65" y="519"/>
                      <a:pt x="77" y="518"/>
                      <a:pt x="81" y="524"/>
                    </a:cubicBezTo>
                    <a:cubicBezTo>
                      <a:pt x="84" y="530"/>
                      <a:pt x="79" y="540"/>
                      <a:pt x="68" y="550"/>
                    </a:cubicBezTo>
                    <a:moveTo>
                      <a:pt x="81" y="539"/>
                    </a:moveTo>
                    <a:cubicBezTo>
                      <a:pt x="82" y="539"/>
                      <a:pt x="83" y="539"/>
                      <a:pt x="83" y="540"/>
                    </a:cubicBezTo>
                    <a:cubicBezTo>
                      <a:pt x="84" y="541"/>
                      <a:pt x="84" y="542"/>
                      <a:pt x="83" y="542"/>
                    </a:cubicBezTo>
                    <a:cubicBezTo>
                      <a:pt x="82" y="543"/>
                      <a:pt x="81" y="543"/>
                      <a:pt x="80" y="542"/>
                    </a:cubicBezTo>
                    <a:cubicBezTo>
                      <a:pt x="79" y="541"/>
                      <a:pt x="80" y="540"/>
                      <a:pt x="81" y="539"/>
                    </a:cubicBezTo>
                    <a:close/>
                    <a:moveTo>
                      <a:pt x="73" y="556"/>
                    </a:moveTo>
                    <a:cubicBezTo>
                      <a:pt x="79" y="554"/>
                      <a:pt x="84" y="554"/>
                      <a:pt x="86" y="557"/>
                    </a:cubicBezTo>
                    <a:cubicBezTo>
                      <a:pt x="88" y="560"/>
                      <a:pt x="87" y="565"/>
                      <a:pt x="84" y="570"/>
                    </a:cubicBezTo>
                    <a:moveTo>
                      <a:pt x="72" y="554"/>
                    </a:moveTo>
                    <a:cubicBezTo>
                      <a:pt x="81" y="550"/>
                      <a:pt x="89" y="549"/>
                      <a:pt x="91" y="553"/>
                    </a:cubicBezTo>
                    <a:cubicBezTo>
                      <a:pt x="94" y="557"/>
                      <a:pt x="92" y="564"/>
                      <a:pt x="86" y="571"/>
                    </a:cubicBezTo>
                    <a:moveTo>
                      <a:pt x="69" y="550"/>
                    </a:moveTo>
                    <a:cubicBezTo>
                      <a:pt x="82" y="544"/>
                      <a:pt x="94" y="542"/>
                      <a:pt x="99" y="548"/>
                    </a:cubicBezTo>
                    <a:cubicBezTo>
                      <a:pt x="103" y="553"/>
                      <a:pt x="98" y="564"/>
                      <a:pt x="89" y="575"/>
                    </a:cubicBezTo>
                    <a:moveTo>
                      <a:pt x="100" y="563"/>
                    </a:moveTo>
                    <a:cubicBezTo>
                      <a:pt x="101" y="562"/>
                      <a:pt x="102" y="562"/>
                      <a:pt x="102" y="563"/>
                    </a:cubicBezTo>
                    <a:cubicBezTo>
                      <a:pt x="103" y="564"/>
                      <a:pt x="103" y="565"/>
                      <a:pt x="102" y="566"/>
                    </a:cubicBezTo>
                    <a:cubicBezTo>
                      <a:pt x="101" y="566"/>
                      <a:pt x="100" y="566"/>
                      <a:pt x="99" y="565"/>
                    </a:cubicBezTo>
                    <a:cubicBezTo>
                      <a:pt x="99" y="564"/>
                      <a:pt x="99" y="563"/>
                      <a:pt x="100" y="563"/>
                    </a:cubicBezTo>
                    <a:close/>
                    <a:moveTo>
                      <a:pt x="93" y="580"/>
                    </a:moveTo>
                    <a:cubicBezTo>
                      <a:pt x="99" y="577"/>
                      <a:pt x="104" y="577"/>
                      <a:pt x="107" y="580"/>
                    </a:cubicBezTo>
                    <a:cubicBezTo>
                      <a:pt x="109" y="583"/>
                      <a:pt x="109" y="588"/>
                      <a:pt x="106" y="593"/>
                    </a:cubicBezTo>
                    <a:moveTo>
                      <a:pt x="92" y="578"/>
                    </a:moveTo>
                    <a:cubicBezTo>
                      <a:pt x="101" y="573"/>
                      <a:pt x="109" y="572"/>
                      <a:pt x="112" y="576"/>
                    </a:cubicBezTo>
                    <a:cubicBezTo>
                      <a:pt x="115" y="579"/>
                      <a:pt x="113" y="586"/>
                      <a:pt x="108" y="594"/>
                    </a:cubicBezTo>
                    <a:moveTo>
                      <a:pt x="89" y="575"/>
                    </a:moveTo>
                    <a:cubicBezTo>
                      <a:pt x="102" y="567"/>
                      <a:pt x="114" y="564"/>
                      <a:pt x="118" y="569"/>
                    </a:cubicBezTo>
                    <a:cubicBezTo>
                      <a:pt x="123" y="574"/>
                      <a:pt x="120" y="586"/>
                      <a:pt x="111" y="597"/>
                    </a:cubicBezTo>
                    <a:moveTo>
                      <a:pt x="121" y="584"/>
                    </a:moveTo>
                    <a:cubicBezTo>
                      <a:pt x="122" y="583"/>
                      <a:pt x="123" y="584"/>
                      <a:pt x="124" y="584"/>
                    </a:cubicBezTo>
                    <a:cubicBezTo>
                      <a:pt x="124" y="585"/>
                      <a:pt x="124" y="586"/>
                      <a:pt x="124" y="587"/>
                    </a:cubicBezTo>
                    <a:cubicBezTo>
                      <a:pt x="123" y="588"/>
                      <a:pt x="122" y="588"/>
                      <a:pt x="121" y="587"/>
                    </a:cubicBezTo>
                    <a:cubicBezTo>
                      <a:pt x="120" y="586"/>
                      <a:pt x="120" y="585"/>
                      <a:pt x="121" y="584"/>
                    </a:cubicBezTo>
                    <a:close/>
                    <a:moveTo>
                      <a:pt x="116" y="602"/>
                    </a:moveTo>
                    <a:cubicBezTo>
                      <a:pt x="122" y="599"/>
                      <a:pt x="127" y="599"/>
                      <a:pt x="130" y="601"/>
                    </a:cubicBezTo>
                    <a:cubicBezTo>
                      <a:pt x="132" y="604"/>
                      <a:pt x="132" y="608"/>
                      <a:pt x="130" y="614"/>
                    </a:cubicBezTo>
                    <a:moveTo>
                      <a:pt x="115" y="601"/>
                    </a:moveTo>
                    <a:cubicBezTo>
                      <a:pt x="123" y="595"/>
                      <a:pt x="131" y="593"/>
                      <a:pt x="134" y="596"/>
                    </a:cubicBezTo>
                    <a:cubicBezTo>
                      <a:pt x="138" y="599"/>
                      <a:pt x="136" y="606"/>
                      <a:pt x="132" y="615"/>
                    </a:cubicBezTo>
                    <a:moveTo>
                      <a:pt x="112" y="598"/>
                    </a:moveTo>
                    <a:cubicBezTo>
                      <a:pt x="124" y="588"/>
                      <a:pt x="135" y="585"/>
                      <a:pt x="140" y="589"/>
                    </a:cubicBezTo>
                    <a:cubicBezTo>
                      <a:pt x="145" y="594"/>
                      <a:pt x="143" y="605"/>
                      <a:pt x="135" y="618"/>
                    </a:cubicBezTo>
                    <a:moveTo>
                      <a:pt x="144" y="604"/>
                    </a:moveTo>
                    <a:cubicBezTo>
                      <a:pt x="145" y="603"/>
                      <a:pt x="146" y="603"/>
                      <a:pt x="147" y="604"/>
                    </a:cubicBezTo>
                    <a:cubicBezTo>
                      <a:pt x="148" y="604"/>
                      <a:pt x="148" y="606"/>
                      <a:pt x="147" y="606"/>
                    </a:cubicBezTo>
                    <a:cubicBezTo>
                      <a:pt x="146" y="607"/>
                      <a:pt x="145" y="607"/>
                      <a:pt x="144" y="606"/>
                    </a:cubicBezTo>
                    <a:cubicBezTo>
                      <a:pt x="143" y="606"/>
                      <a:pt x="143" y="605"/>
                      <a:pt x="144" y="604"/>
                    </a:cubicBezTo>
                    <a:close/>
                    <a:moveTo>
                      <a:pt x="141" y="622"/>
                    </a:moveTo>
                    <a:cubicBezTo>
                      <a:pt x="146" y="619"/>
                      <a:pt x="151" y="618"/>
                      <a:pt x="154" y="620"/>
                    </a:cubicBezTo>
                    <a:cubicBezTo>
                      <a:pt x="157" y="622"/>
                      <a:pt x="158" y="627"/>
                      <a:pt x="156" y="632"/>
                    </a:cubicBezTo>
                    <a:moveTo>
                      <a:pt x="140" y="621"/>
                    </a:moveTo>
                    <a:cubicBezTo>
                      <a:pt x="147" y="614"/>
                      <a:pt x="155" y="611"/>
                      <a:pt x="158" y="614"/>
                    </a:cubicBezTo>
                    <a:cubicBezTo>
                      <a:pt x="162" y="617"/>
                      <a:pt x="161" y="624"/>
                      <a:pt x="158" y="633"/>
                    </a:cubicBezTo>
                    <a:moveTo>
                      <a:pt x="136" y="618"/>
                    </a:moveTo>
                    <a:cubicBezTo>
                      <a:pt x="147" y="608"/>
                      <a:pt x="158" y="603"/>
                      <a:pt x="164" y="607"/>
                    </a:cubicBezTo>
                    <a:cubicBezTo>
                      <a:pt x="169" y="611"/>
                      <a:pt x="168" y="623"/>
                      <a:pt x="161" y="636"/>
                    </a:cubicBezTo>
                    <a:moveTo>
                      <a:pt x="169" y="621"/>
                    </a:moveTo>
                    <a:cubicBezTo>
                      <a:pt x="170" y="620"/>
                      <a:pt x="171" y="620"/>
                      <a:pt x="172" y="621"/>
                    </a:cubicBezTo>
                    <a:cubicBezTo>
                      <a:pt x="172" y="621"/>
                      <a:pt x="173" y="623"/>
                      <a:pt x="172" y="623"/>
                    </a:cubicBezTo>
                    <a:cubicBezTo>
                      <a:pt x="171" y="624"/>
                      <a:pt x="170" y="624"/>
                      <a:pt x="169" y="624"/>
                    </a:cubicBezTo>
                    <a:cubicBezTo>
                      <a:pt x="169" y="623"/>
                      <a:pt x="168" y="622"/>
                      <a:pt x="169" y="621"/>
                    </a:cubicBezTo>
                    <a:close/>
                    <a:moveTo>
                      <a:pt x="168" y="639"/>
                    </a:moveTo>
                    <a:cubicBezTo>
                      <a:pt x="172" y="636"/>
                      <a:pt x="177" y="634"/>
                      <a:pt x="180" y="636"/>
                    </a:cubicBezTo>
                    <a:cubicBezTo>
                      <a:pt x="184" y="638"/>
                      <a:pt x="185" y="643"/>
                      <a:pt x="184" y="648"/>
                    </a:cubicBezTo>
                    <a:moveTo>
                      <a:pt x="166" y="638"/>
                    </a:moveTo>
                    <a:cubicBezTo>
                      <a:pt x="173" y="631"/>
                      <a:pt x="180" y="628"/>
                      <a:pt x="184" y="630"/>
                    </a:cubicBezTo>
                    <a:cubicBezTo>
                      <a:pt x="188" y="633"/>
                      <a:pt x="188" y="640"/>
                      <a:pt x="185" y="649"/>
                    </a:cubicBezTo>
                    <a:moveTo>
                      <a:pt x="162" y="636"/>
                    </a:moveTo>
                    <a:cubicBezTo>
                      <a:pt x="172" y="625"/>
                      <a:pt x="183" y="619"/>
                      <a:pt x="189" y="623"/>
                    </a:cubicBezTo>
                    <a:cubicBezTo>
                      <a:pt x="195" y="626"/>
                      <a:pt x="194" y="638"/>
                      <a:pt x="189" y="651"/>
                    </a:cubicBezTo>
                    <a:moveTo>
                      <a:pt x="195" y="636"/>
                    </a:moveTo>
                    <a:cubicBezTo>
                      <a:pt x="196" y="635"/>
                      <a:pt x="197" y="635"/>
                      <a:pt x="198" y="635"/>
                    </a:cubicBezTo>
                    <a:cubicBezTo>
                      <a:pt x="199" y="636"/>
                      <a:pt x="199" y="637"/>
                      <a:pt x="199" y="638"/>
                    </a:cubicBezTo>
                    <a:cubicBezTo>
                      <a:pt x="198" y="639"/>
                      <a:pt x="197" y="639"/>
                      <a:pt x="196" y="639"/>
                    </a:cubicBezTo>
                    <a:cubicBezTo>
                      <a:pt x="195" y="638"/>
                      <a:pt x="195" y="637"/>
                      <a:pt x="195" y="636"/>
                    </a:cubicBezTo>
                    <a:close/>
                    <a:moveTo>
                      <a:pt x="196" y="654"/>
                    </a:moveTo>
                    <a:cubicBezTo>
                      <a:pt x="200" y="650"/>
                      <a:pt x="205" y="648"/>
                      <a:pt x="208" y="650"/>
                    </a:cubicBezTo>
                    <a:cubicBezTo>
                      <a:pt x="211" y="652"/>
                      <a:pt x="213" y="656"/>
                      <a:pt x="212" y="662"/>
                    </a:cubicBezTo>
                    <a:moveTo>
                      <a:pt x="194" y="653"/>
                    </a:moveTo>
                    <a:cubicBezTo>
                      <a:pt x="200" y="646"/>
                      <a:pt x="207" y="642"/>
                      <a:pt x="211" y="644"/>
                    </a:cubicBezTo>
                    <a:cubicBezTo>
                      <a:pt x="215" y="646"/>
                      <a:pt x="216" y="653"/>
                      <a:pt x="214" y="663"/>
                    </a:cubicBezTo>
                    <a:moveTo>
                      <a:pt x="190" y="651"/>
                    </a:moveTo>
                    <a:cubicBezTo>
                      <a:pt x="199" y="639"/>
                      <a:pt x="209" y="633"/>
                      <a:pt x="215" y="636"/>
                    </a:cubicBezTo>
                    <a:cubicBezTo>
                      <a:pt x="221" y="639"/>
                      <a:pt x="222" y="650"/>
                      <a:pt x="218" y="664"/>
                    </a:cubicBezTo>
                    <a:moveTo>
                      <a:pt x="223" y="649"/>
                    </a:moveTo>
                    <a:cubicBezTo>
                      <a:pt x="223" y="648"/>
                      <a:pt x="225" y="647"/>
                      <a:pt x="225" y="648"/>
                    </a:cubicBezTo>
                    <a:cubicBezTo>
                      <a:pt x="226" y="648"/>
                      <a:pt x="227" y="649"/>
                      <a:pt x="226" y="650"/>
                    </a:cubicBezTo>
                    <a:cubicBezTo>
                      <a:pt x="226" y="651"/>
                      <a:pt x="225" y="652"/>
                      <a:pt x="224" y="651"/>
                    </a:cubicBezTo>
                    <a:cubicBezTo>
                      <a:pt x="223" y="651"/>
                      <a:pt x="222" y="650"/>
                      <a:pt x="223" y="649"/>
                    </a:cubicBezTo>
                    <a:close/>
                    <a:moveTo>
                      <a:pt x="225" y="667"/>
                    </a:moveTo>
                    <a:cubicBezTo>
                      <a:pt x="229" y="662"/>
                      <a:pt x="233" y="660"/>
                      <a:pt x="237" y="661"/>
                    </a:cubicBezTo>
                    <a:cubicBezTo>
                      <a:pt x="240" y="663"/>
                      <a:pt x="242" y="667"/>
                      <a:pt x="242" y="673"/>
                    </a:cubicBezTo>
                    <a:moveTo>
                      <a:pt x="223" y="666"/>
                    </a:moveTo>
                    <a:cubicBezTo>
                      <a:pt x="229" y="658"/>
                      <a:pt x="235" y="653"/>
                      <a:pt x="239" y="655"/>
                    </a:cubicBezTo>
                    <a:cubicBezTo>
                      <a:pt x="244" y="656"/>
                      <a:pt x="245" y="664"/>
                      <a:pt x="244" y="673"/>
                    </a:cubicBezTo>
                    <a:moveTo>
                      <a:pt x="219" y="664"/>
                    </a:moveTo>
                    <a:cubicBezTo>
                      <a:pt x="227" y="651"/>
                      <a:pt x="236" y="644"/>
                      <a:pt x="243" y="646"/>
                    </a:cubicBezTo>
                    <a:cubicBezTo>
                      <a:pt x="249" y="649"/>
                      <a:pt x="251" y="660"/>
                      <a:pt x="248" y="675"/>
                    </a:cubicBezTo>
                    <a:moveTo>
                      <a:pt x="252" y="658"/>
                    </a:moveTo>
                    <a:cubicBezTo>
                      <a:pt x="252" y="657"/>
                      <a:pt x="253" y="657"/>
                      <a:pt x="254" y="657"/>
                    </a:cubicBezTo>
                    <a:cubicBezTo>
                      <a:pt x="255" y="658"/>
                      <a:pt x="256" y="659"/>
                      <a:pt x="255" y="660"/>
                    </a:cubicBezTo>
                    <a:cubicBezTo>
                      <a:pt x="255" y="661"/>
                      <a:pt x="254" y="661"/>
                      <a:pt x="253" y="661"/>
                    </a:cubicBezTo>
                    <a:cubicBezTo>
                      <a:pt x="252" y="661"/>
                      <a:pt x="251" y="659"/>
                      <a:pt x="252" y="658"/>
                    </a:cubicBezTo>
                    <a:close/>
                    <a:moveTo>
                      <a:pt x="255" y="676"/>
                    </a:moveTo>
                    <a:cubicBezTo>
                      <a:pt x="259" y="671"/>
                      <a:pt x="263" y="669"/>
                      <a:pt x="267" y="670"/>
                    </a:cubicBezTo>
                    <a:cubicBezTo>
                      <a:pt x="270" y="671"/>
                      <a:pt x="272" y="675"/>
                      <a:pt x="273" y="681"/>
                    </a:cubicBezTo>
                    <a:moveTo>
                      <a:pt x="254" y="676"/>
                    </a:moveTo>
                    <a:cubicBezTo>
                      <a:pt x="258" y="667"/>
                      <a:pt x="264" y="662"/>
                      <a:pt x="269" y="663"/>
                    </a:cubicBezTo>
                    <a:cubicBezTo>
                      <a:pt x="273" y="664"/>
                      <a:pt x="275" y="671"/>
                      <a:pt x="275" y="681"/>
                    </a:cubicBezTo>
                    <a:moveTo>
                      <a:pt x="249" y="675"/>
                    </a:moveTo>
                    <a:cubicBezTo>
                      <a:pt x="256" y="661"/>
                      <a:pt x="264" y="653"/>
                      <a:pt x="271" y="654"/>
                    </a:cubicBezTo>
                    <a:cubicBezTo>
                      <a:pt x="278" y="656"/>
                      <a:pt x="281" y="667"/>
                      <a:pt x="279" y="682"/>
                    </a:cubicBezTo>
                    <a:moveTo>
                      <a:pt x="281" y="666"/>
                    </a:moveTo>
                    <a:cubicBezTo>
                      <a:pt x="281" y="665"/>
                      <a:pt x="282" y="664"/>
                      <a:pt x="283" y="664"/>
                    </a:cubicBezTo>
                    <a:cubicBezTo>
                      <a:pt x="284" y="665"/>
                      <a:pt x="285" y="666"/>
                      <a:pt x="285" y="667"/>
                    </a:cubicBezTo>
                    <a:cubicBezTo>
                      <a:pt x="284" y="668"/>
                      <a:pt x="283" y="668"/>
                      <a:pt x="282" y="668"/>
                    </a:cubicBezTo>
                    <a:cubicBezTo>
                      <a:pt x="281" y="668"/>
                      <a:pt x="281" y="667"/>
                      <a:pt x="281" y="666"/>
                    </a:cubicBezTo>
                    <a:close/>
                    <a:moveTo>
                      <a:pt x="286" y="683"/>
                    </a:moveTo>
                    <a:cubicBezTo>
                      <a:pt x="289" y="678"/>
                      <a:pt x="293" y="675"/>
                      <a:pt x="297" y="676"/>
                    </a:cubicBezTo>
                    <a:cubicBezTo>
                      <a:pt x="301" y="676"/>
                      <a:pt x="303" y="680"/>
                      <a:pt x="304" y="686"/>
                    </a:cubicBezTo>
                    <a:moveTo>
                      <a:pt x="285" y="683"/>
                    </a:moveTo>
                    <a:cubicBezTo>
                      <a:pt x="289" y="674"/>
                      <a:pt x="294" y="668"/>
                      <a:pt x="298" y="669"/>
                    </a:cubicBezTo>
                    <a:cubicBezTo>
                      <a:pt x="303" y="670"/>
                      <a:pt x="306" y="676"/>
                      <a:pt x="306" y="686"/>
                    </a:cubicBezTo>
                    <a:moveTo>
                      <a:pt x="280" y="682"/>
                    </a:moveTo>
                    <a:cubicBezTo>
                      <a:pt x="285" y="668"/>
                      <a:pt x="293" y="659"/>
                      <a:pt x="300" y="660"/>
                    </a:cubicBezTo>
                    <a:cubicBezTo>
                      <a:pt x="307" y="661"/>
                      <a:pt x="311" y="672"/>
                      <a:pt x="311" y="687"/>
                    </a:cubicBezTo>
                    <a:moveTo>
                      <a:pt x="311" y="670"/>
                    </a:moveTo>
                    <a:cubicBezTo>
                      <a:pt x="311" y="669"/>
                      <a:pt x="312" y="668"/>
                      <a:pt x="313" y="669"/>
                    </a:cubicBezTo>
                    <a:cubicBezTo>
                      <a:pt x="314" y="669"/>
                      <a:pt x="315" y="670"/>
                      <a:pt x="315" y="671"/>
                    </a:cubicBezTo>
                    <a:cubicBezTo>
                      <a:pt x="315" y="672"/>
                      <a:pt x="314" y="672"/>
                      <a:pt x="313" y="672"/>
                    </a:cubicBezTo>
                    <a:cubicBezTo>
                      <a:pt x="312" y="672"/>
                      <a:pt x="311" y="671"/>
                      <a:pt x="311" y="670"/>
                    </a:cubicBezTo>
                    <a:close/>
                    <a:moveTo>
                      <a:pt x="318" y="687"/>
                    </a:moveTo>
                    <a:cubicBezTo>
                      <a:pt x="321" y="682"/>
                      <a:pt x="324" y="678"/>
                      <a:pt x="328" y="678"/>
                    </a:cubicBezTo>
                    <a:cubicBezTo>
                      <a:pt x="332" y="679"/>
                      <a:pt x="335" y="682"/>
                      <a:pt x="336" y="688"/>
                    </a:cubicBezTo>
                    <a:moveTo>
                      <a:pt x="316" y="687"/>
                    </a:moveTo>
                    <a:cubicBezTo>
                      <a:pt x="319" y="677"/>
                      <a:pt x="324" y="671"/>
                      <a:pt x="329" y="672"/>
                    </a:cubicBezTo>
                    <a:cubicBezTo>
                      <a:pt x="333" y="672"/>
                      <a:pt x="337" y="679"/>
                      <a:pt x="338" y="688"/>
                    </a:cubicBezTo>
                    <a:moveTo>
                      <a:pt x="312" y="686"/>
                    </a:moveTo>
                    <a:cubicBezTo>
                      <a:pt x="316" y="672"/>
                      <a:pt x="323" y="662"/>
                      <a:pt x="329" y="663"/>
                    </a:cubicBezTo>
                    <a:cubicBezTo>
                      <a:pt x="336" y="663"/>
                      <a:pt x="341" y="674"/>
                      <a:pt x="343" y="688"/>
                    </a:cubicBezTo>
                    <a:moveTo>
                      <a:pt x="341" y="672"/>
                    </a:moveTo>
                    <a:cubicBezTo>
                      <a:pt x="341" y="671"/>
                      <a:pt x="342" y="670"/>
                      <a:pt x="343" y="670"/>
                    </a:cubicBezTo>
                    <a:cubicBezTo>
                      <a:pt x="344" y="670"/>
                      <a:pt x="345" y="671"/>
                      <a:pt x="345" y="672"/>
                    </a:cubicBezTo>
                    <a:cubicBezTo>
                      <a:pt x="345" y="673"/>
                      <a:pt x="344" y="674"/>
                      <a:pt x="343" y="674"/>
                    </a:cubicBezTo>
                    <a:cubicBezTo>
                      <a:pt x="342" y="674"/>
                      <a:pt x="341" y="673"/>
                      <a:pt x="341" y="672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3" name="Freeform 41"/>
              <p:cNvSpPr>
                <a:spLocks noEditPoints="1"/>
              </p:cNvSpPr>
              <p:nvPr/>
            </p:nvSpPr>
            <p:spPr bwMode="auto">
              <a:xfrm>
                <a:off x="3189" y="1766"/>
                <a:ext cx="1123" cy="1110"/>
              </a:xfrm>
              <a:custGeom>
                <a:avLst/>
                <a:gdLst>
                  <a:gd name="T0" fmla="*/ 0 w 322"/>
                  <a:gd name="T1" fmla="*/ 931276 h 322"/>
                  <a:gd name="T2" fmla="*/ 12430 w 322"/>
                  <a:gd name="T3" fmla="*/ 931276 h 322"/>
                  <a:gd name="T4" fmla="*/ 0 w 322"/>
                  <a:gd name="T5" fmla="*/ 931276 h 322"/>
                  <a:gd name="T6" fmla="*/ 307583 w 322"/>
                  <a:gd name="T7" fmla="*/ 283843 h 322"/>
                  <a:gd name="T8" fmla="*/ 0 w 322"/>
                  <a:gd name="T9" fmla="*/ 931276 h 322"/>
                  <a:gd name="T10" fmla="*/ 1011335 w 322"/>
                  <a:gd name="T11" fmla="*/ 0 h 322"/>
                  <a:gd name="T12" fmla="*/ 307583 w 322"/>
                  <a:gd name="T13" fmla="*/ 283843 h 322"/>
                  <a:gd name="T14" fmla="*/ 1011335 w 322"/>
                  <a:gd name="T15" fmla="*/ 0 h 322"/>
                  <a:gd name="T16" fmla="*/ 1011335 w 322"/>
                  <a:gd name="T17" fmla="*/ 11717 h 322"/>
                  <a:gd name="T18" fmla="*/ 1011335 w 322"/>
                  <a:gd name="T19" fmla="*/ 0 h 322"/>
                  <a:gd name="T20" fmla="*/ 1011335 w 322"/>
                  <a:gd name="T21" fmla="*/ 0 h 322"/>
                  <a:gd name="T22" fmla="*/ 1011335 w 322"/>
                  <a:gd name="T23" fmla="*/ 11717 h 322"/>
                  <a:gd name="T24" fmla="*/ 1011335 w 322"/>
                  <a:gd name="T25" fmla="*/ 0 h 322"/>
                  <a:gd name="T26" fmla="*/ 1713053 w 322"/>
                  <a:gd name="T27" fmla="*/ 283843 h 322"/>
                  <a:gd name="T28" fmla="*/ 1011335 w 322"/>
                  <a:gd name="T29" fmla="*/ 0 h 322"/>
                  <a:gd name="T30" fmla="*/ 2021062 w 322"/>
                  <a:gd name="T31" fmla="*/ 931276 h 322"/>
                  <a:gd name="T32" fmla="*/ 1713053 w 322"/>
                  <a:gd name="T33" fmla="*/ 283843 h 322"/>
                  <a:gd name="T34" fmla="*/ 2021062 w 322"/>
                  <a:gd name="T35" fmla="*/ 931276 h 322"/>
                  <a:gd name="T36" fmla="*/ 2008168 w 322"/>
                  <a:gd name="T37" fmla="*/ 931276 h 322"/>
                  <a:gd name="T38" fmla="*/ 2021062 w 322"/>
                  <a:gd name="T39" fmla="*/ 931276 h 322"/>
                  <a:gd name="T40" fmla="*/ 2021062 w 322"/>
                  <a:gd name="T41" fmla="*/ 931276 h 322"/>
                  <a:gd name="T42" fmla="*/ 2008168 w 322"/>
                  <a:gd name="T43" fmla="*/ 931276 h 322"/>
                  <a:gd name="T44" fmla="*/ 2021062 w 322"/>
                  <a:gd name="T45" fmla="*/ 931276 h 322"/>
                  <a:gd name="T46" fmla="*/ 1713053 w 322"/>
                  <a:gd name="T47" fmla="*/ 1579161 h 322"/>
                  <a:gd name="T48" fmla="*/ 2021062 w 322"/>
                  <a:gd name="T49" fmla="*/ 931276 h 322"/>
                  <a:gd name="T50" fmla="*/ 1011335 w 322"/>
                  <a:gd name="T51" fmla="*/ 1862422 h 322"/>
                  <a:gd name="T52" fmla="*/ 1713053 w 322"/>
                  <a:gd name="T53" fmla="*/ 1579161 h 322"/>
                  <a:gd name="T54" fmla="*/ 1011335 w 322"/>
                  <a:gd name="T55" fmla="*/ 1862422 h 322"/>
                  <a:gd name="T56" fmla="*/ 1011335 w 322"/>
                  <a:gd name="T57" fmla="*/ 1850705 h 322"/>
                  <a:gd name="T58" fmla="*/ 1011335 w 322"/>
                  <a:gd name="T59" fmla="*/ 1862422 h 322"/>
                  <a:gd name="T60" fmla="*/ 1011335 w 322"/>
                  <a:gd name="T61" fmla="*/ 1862422 h 322"/>
                  <a:gd name="T62" fmla="*/ 1011335 w 322"/>
                  <a:gd name="T63" fmla="*/ 1850705 h 322"/>
                  <a:gd name="T64" fmla="*/ 1011335 w 322"/>
                  <a:gd name="T65" fmla="*/ 1862422 h 322"/>
                  <a:gd name="T66" fmla="*/ 307583 w 322"/>
                  <a:gd name="T67" fmla="*/ 1579161 h 322"/>
                  <a:gd name="T68" fmla="*/ 1011335 w 322"/>
                  <a:gd name="T69" fmla="*/ 1862422 h 322"/>
                  <a:gd name="T70" fmla="*/ 0 w 322"/>
                  <a:gd name="T71" fmla="*/ 931276 h 322"/>
                  <a:gd name="T72" fmla="*/ 307583 w 322"/>
                  <a:gd name="T73" fmla="*/ 1579161 h 322"/>
                  <a:gd name="T74" fmla="*/ 0 w 322"/>
                  <a:gd name="T75" fmla="*/ 931276 h 322"/>
                  <a:gd name="T76" fmla="*/ 12430 w 322"/>
                  <a:gd name="T77" fmla="*/ 931276 h 322"/>
                  <a:gd name="T78" fmla="*/ 0 w 322"/>
                  <a:gd name="T79" fmla="*/ 931276 h 3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2"/>
                  <a:gd name="T121" fmla="*/ 0 h 322"/>
                  <a:gd name="T122" fmla="*/ 322 w 322"/>
                  <a:gd name="T123" fmla="*/ 322 h 3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2" h="322">
                    <a:moveTo>
                      <a:pt x="0" y="161"/>
                    </a:moveTo>
                    <a:lnTo>
                      <a:pt x="0" y="161"/>
                    </a:lnTo>
                    <a:lnTo>
                      <a:pt x="2" y="161"/>
                    </a:lnTo>
                    <a:lnTo>
                      <a:pt x="0" y="161"/>
                    </a:lnTo>
                    <a:close/>
                    <a:moveTo>
                      <a:pt x="0" y="161"/>
                    </a:moveTo>
                    <a:cubicBezTo>
                      <a:pt x="0" y="117"/>
                      <a:pt x="18" y="76"/>
                      <a:pt x="47" y="47"/>
                    </a:cubicBezTo>
                    <a:lnTo>
                      <a:pt x="49" y="49"/>
                    </a:lnTo>
                    <a:cubicBezTo>
                      <a:pt x="20" y="77"/>
                      <a:pt x="2" y="117"/>
                      <a:pt x="2" y="161"/>
                    </a:cubicBezTo>
                    <a:lnTo>
                      <a:pt x="0" y="161"/>
                    </a:lnTo>
                    <a:close/>
                    <a:moveTo>
                      <a:pt x="47" y="47"/>
                    </a:moveTo>
                    <a:cubicBezTo>
                      <a:pt x="76" y="18"/>
                      <a:pt x="117" y="0"/>
                      <a:pt x="161" y="0"/>
                    </a:cubicBezTo>
                    <a:lnTo>
                      <a:pt x="161" y="2"/>
                    </a:lnTo>
                    <a:cubicBezTo>
                      <a:pt x="117" y="2"/>
                      <a:pt x="77" y="20"/>
                      <a:pt x="49" y="49"/>
                    </a:cubicBezTo>
                    <a:lnTo>
                      <a:pt x="47" y="47"/>
                    </a:lnTo>
                    <a:close/>
                    <a:moveTo>
                      <a:pt x="161" y="0"/>
                    </a:moveTo>
                    <a:lnTo>
                      <a:pt x="161" y="0"/>
                    </a:lnTo>
                    <a:lnTo>
                      <a:pt x="161" y="2"/>
                    </a:lnTo>
                    <a:lnTo>
                      <a:pt x="161" y="0"/>
                    </a:lnTo>
                    <a:close/>
                    <a:moveTo>
                      <a:pt x="161" y="0"/>
                    </a:moveTo>
                    <a:lnTo>
                      <a:pt x="161" y="0"/>
                    </a:lnTo>
                    <a:lnTo>
                      <a:pt x="161" y="2"/>
                    </a:lnTo>
                    <a:lnTo>
                      <a:pt x="161" y="0"/>
                    </a:lnTo>
                    <a:close/>
                    <a:moveTo>
                      <a:pt x="161" y="0"/>
                    </a:moveTo>
                    <a:cubicBezTo>
                      <a:pt x="205" y="0"/>
                      <a:pt x="246" y="18"/>
                      <a:pt x="275" y="47"/>
                    </a:cubicBezTo>
                    <a:lnTo>
                      <a:pt x="273" y="49"/>
                    </a:lnTo>
                    <a:cubicBezTo>
                      <a:pt x="245" y="20"/>
                      <a:pt x="205" y="2"/>
                      <a:pt x="161" y="2"/>
                    </a:cubicBezTo>
                    <a:lnTo>
                      <a:pt x="161" y="0"/>
                    </a:lnTo>
                    <a:close/>
                    <a:moveTo>
                      <a:pt x="275" y="47"/>
                    </a:moveTo>
                    <a:cubicBezTo>
                      <a:pt x="304" y="76"/>
                      <a:pt x="322" y="117"/>
                      <a:pt x="322" y="161"/>
                    </a:cubicBezTo>
                    <a:lnTo>
                      <a:pt x="320" y="161"/>
                    </a:lnTo>
                    <a:cubicBezTo>
                      <a:pt x="320" y="117"/>
                      <a:pt x="302" y="77"/>
                      <a:pt x="273" y="49"/>
                    </a:cubicBezTo>
                    <a:lnTo>
                      <a:pt x="275" y="47"/>
                    </a:lnTo>
                    <a:close/>
                    <a:moveTo>
                      <a:pt x="322" y="161"/>
                    </a:moveTo>
                    <a:lnTo>
                      <a:pt x="322" y="161"/>
                    </a:lnTo>
                    <a:lnTo>
                      <a:pt x="320" y="161"/>
                    </a:lnTo>
                    <a:lnTo>
                      <a:pt x="322" y="161"/>
                    </a:lnTo>
                    <a:close/>
                    <a:moveTo>
                      <a:pt x="322" y="161"/>
                    </a:moveTo>
                    <a:lnTo>
                      <a:pt x="322" y="161"/>
                    </a:lnTo>
                    <a:lnTo>
                      <a:pt x="320" y="161"/>
                    </a:lnTo>
                    <a:lnTo>
                      <a:pt x="322" y="161"/>
                    </a:lnTo>
                    <a:close/>
                    <a:moveTo>
                      <a:pt x="322" y="161"/>
                    </a:moveTo>
                    <a:cubicBezTo>
                      <a:pt x="322" y="205"/>
                      <a:pt x="304" y="246"/>
                      <a:pt x="275" y="275"/>
                    </a:cubicBezTo>
                    <a:lnTo>
                      <a:pt x="273" y="273"/>
                    </a:lnTo>
                    <a:cubicBezTo>
                      <a:pt x="302" y="245"/>
                      <a:pt x="320" y="205"/>
                      <a:pt x="320" y="161"/>
                    </a:cubicBezTo>
                    <a:lnTo>
                      <a:pt x="322" y="161"/>
                    </a:lnTo>
                    <a:close/>
                    <a:moveTo>
                      <a:pt x="275" y="275"/>
                    </a:moveTo>
                    <a:cubicBezTo>
                      <a:pt x="246" y="304"/>
                      <a:pt x="205" y="322"/>
                      <a:pt x="161" y="322"/>
                    </a:cubicBezTo>
                    <a:lnTo>
                      <a:pt x="161" y="320"/>
                    </a:lnTo>
                    <a:cubicBezTo>
                      <a:pt x="205" y="320"/>
                      <a:pt x="245" y="302"/>
                      <a:pt x="273" y="273"/>
                    </a:cubicBezTo>
                    <a:lnTo>
                      <a:pt x="275" y="275"/>
                    </a:lnTo>
                    <a:close/>
                    <a:moveTo>
                      <a:pt x="161" y="322"/>
                    </a:moveTo>
                    <a:lnTo>
                      <a:pt x="161" y="322"/>
                    </a:lnTo>
                    <a:lnTo>
                      <a:pt x="161" y="320"/>
                    </a:lnTo>
                    <a:lnTo>
                      <a:pt x="161" y="322"/>
                    </a:lnTo>
                    <a:close/>
                    <a:moveTo>
                      <a:pt x="161" y="322"/>
                    </a:moveTo>
                    <a:lnTo>
                      <a:pt x="161" y="322"/>
                    </a:lnTo>
                    <a:lnTo>
                      <a:pt x="161" y="320"/>
                    </a:lnTo>
                    <a:lnTo>
                      <a:pt x="161" y="322"/>
                    </a:lnTo>
                    <a:close/>
                    <a:moveTo>
                      <a:pt x="161" y="322"/>
                    </a:moveTo>
                    <a:cubicBezTo>
                      <a:pt x="117" y="322"/>
                      <a:pt x="76" y="304"/>
                      <a:pt x="47" y="275"/>
                    </a:cubicBezTo>
                    <a:lnTo>
                      <a:pt x="49" y="273"/>
                    </a:lnTo>
                    <a:cubicBezTo>
                      <a:pt x="77" y="302"/>
                      <a:pt x="117" y="320"/>
                      <a:pt x="161" y="320"/>
                    </a:cubicBezTo>
                    <a:lnTo>
                      <a:pt x="161" y="322"/>
                    </a:lnTo>
                    <a:close/>
                    <a:moveTo>
                      <a:pt x="47" y="275"/>
                    </a:moveTo>
                    <a:cubicBezTo>
                      <a:pt x="18" y="246"/>
                      <a:pt x="0" y="205"/>
                      <a:pt x="0" y="161"/>
                    </a:cubicBezTo>
                    <a:lnTo>
                      <a:pt x="2" y="161"/>
                    </a:lnTo>
                    <a:cubicBezTo>
                      <a:pt x="2" y="205"/>
                      <a:pt x="20" y="245"/>
                      <a:pt x="49" y="273"/>
                    </a:cubicBezTo>
                    <a:lnTo>
                      <a:pt x="47" y="275"/>
                    </a:lnTo>
                    <a:close/>
                    <a:moveTo>
                      <a:pt x="0" y="161"/>
                    </a:moveTo>
                    <a:lnTo>
                      <a:pt x="0" y="161"/>
                    </a:lnTo>
                    <a:lnTo>
                      <a:pt x="2" y="161"/>
                    </a:lnTo>
                    <a:lnTo>
                      <a:pt x="0" y="161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4" name="Oval 42"/>
              <p:cNvSpPr>
                <a:spLocks noChangeArrowheads="1"/>
              </p:cNvSpPr>
              <p:nvPr/>
            </p:nvSpPr>
            <p:spPr bwMode="auto">
              <a:xfrm>
                <a:off x="3210" y="1786"/>
                <a:ext cx="1081" cy="1070"/>
              </a:xfrm>
              <a:prstGeom prst="ellipse">
                <a:avLst/>
              </a:pr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5" name="Freeform 43"/>
              <p:cNvSpPr>
                <a:spLocks/>
              </p:cNvSpPr>
              <p:nvPr/>
            </p:nvSpPr>
            <p:spPr bwMode="auto">
              <a:xfrm>
                <a:off x="3224" y="1800"/>
                <a:ext cx="1053" cy="1042"/>
              </a:xfrm>
              <a:custGeom>
                <a:avLst/>
                <a:gdLst>
                  <a:gd name="T0" fmla="*/ 1886694 w 302"/>
                  <a:gd name="T1" fmla="*/ 879265 h 302"/>
                  <a:gd name="T2" fmla="*/ 947296 w 302"/>
                  <a:gd name="T3" fmla="*/ 1752978 h 302"/>
                  <a:gd name="T4" fmla="*/ 5167 w 302"/>
                  <a:gd name="T5" fmla="*/ 879265 h 302"/>
                  <a:gd name="T6" fmla="*/ 947296 w 302"/>
                  <a:gd name="T7" fmla="*/ 4965 h 302"/>
                  <a:gd name="T8" fmla="*/ 1886694 w 302"/>
                  <a:gd name="T9" fmla="*/ 879265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302"/>
                  <a:gd name="T17" fmla="*/ 302 w 302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302">
                    <a:moveTo>
                      <a:pt x="301" y="151"/>
                    </a:moveTo>
                    <a:cubicBezTo>
                      <a:pt x="301" y="234"/>
                      <a:pt x="234" y="302"/>
                      <a:pt x="151" y="301"/>
                    </a:cubicBezTo>
                    <a:cubicBezTo>
                      <a:pt x="68" y="301"/>
                      <a:pt x="0" y="234"/>
                      <a:pt x="1" y="151"/>
                    </a:cubicBezTo>
                    <a:cubicBezTo>
                      <a:pt x="1" y="68"/>
                      <a:pt x="68" y="0"/>
                      <a:pt x="151" y="1"/>
                    </a:cubicBezTo>
                    <a:cubicBezTo>
                      <a:pt x="234" y="1"/>
                      <a:pt x="302" y="68"/>
                      <a:pt x="301" y="151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6" name="Freeform 44"/>
              <p:cNvSpPr>
                <a:spLocks noEditPoints="1"/>
              </p:cNvSpPr>
              <p:nvPr/>
            </p:nvSpPr>
            <p:spPr bwMode="auto">
              <a:xfrm>
                <a:off x="3339" y="1914"/>
                <a:ext cx="823" cy="814"/>
              </a:xfrm>
              <a:custGeom>
                <a:avLst/>
                <a:gdLst>
                  <a:gd name="T0" fmla="*/ 0 w 236"/>
                  <a:gd name="T1" fmla="*/ 685426 h 236"/>
                  <a:gd name="T2" fmla="*/ 12429 w 236"/>
                  <a:gd name="T3" fmla="*/ 685426 h 236"/>
                  <a:gd name="T4" fmla="*/ 0 w 236"/>
                  <a:gd name="T5" fmla="*/ 685426 h 236"/>
                  <a:gd name="T6" fmla="*/ 226430 w 236"/>
                  <a:gd name="T7" fmla="*/ 208905 h 236"/>
                  <a:gd name="T8" fmla="*/ 0 w 236"/>
                  <a:gd name="T9" fmla="*/ 685426 h 236"/>
                  <a:gd name="T10" fmla="*/ 741101 w 236"/>
                  <a:gd name="T11" fmla="*/ 0 h 236"/>
                  <a:gd name="T12" fmla="*/ 226430 w 236"/>
                  <a:gd name="T13" fmla="*/ 208905 h 236"/>
                  <a:gd name="T14" fmla="*/ 741101 w 236"/>
                  <a:gd name="T15" fmla="*/ 0 h 236"/>
                  <a:gd name="T16" fmla="*/ 741101 w 236"/>
                  <a:gd name="T17" fmla="*/ 11731 h 236"/>
                  <a:gd name="T18" fmla="*/ 741101 w 236"/>
                  <a:gd name="T19" fmla="*/ 0 h 236"/>
                  <a:gd name="T20" fmla="*/ 741101 w 236"/>
                  <a:gd name="T21" fmla="*/ 0 h 236"/>
                  <a:gd name="T22" fmla="*/ 741101 w 236"/>
                  <a:gd name="T23" fmla="*/ 11731 h 236"/>
                  <a:gd name="T24" fmla="*/ 741101 w 236"/>
                  <a:gd name="T25" fmla="*/ 0 h 236"/>
                  <a:gd name="T26" fmla="*/ 1253841 w 236"/>
                  <a:gd name="T27" fmla="*/ 208905 h 236"/>
                  <a:gd name="T28" fmla="*/ 741101 w 236"/>
                  <a:gd name="T29" fmla="*/ 0 h 236"/>
                  <a:gd name="T30" fmla="*/ 1480260 w 236"/>
                  <a:gd name="T31" fmla="*/ 685426 h 236"/>
                  <a:gd name="T32" fmla="*/ 1253841 w 236"/>
                  <a:gd name="T33" fmla="*/ 208905 h 236"/>
                  <a:gd name="T34" fmla="*/ 1480260 w 236"/>
                  <a:gd name="T35" fmla="*/ 685426 h 236"/>
                  <a:gd name="T36" fmla="*/ 1467841 w 236"/>
                  <a:gd name="T37" fmla="*/ 685426 h 236"/>
                  <a:gd name="T38" fmla="*/ 1480260 w 236"/>
                  <a:gd name="T39" fmla="*/ 685426 h 236"/>
                  <a:gd name="T40" fmla="*/ 1480260 w 236"/>
                  <a:gd name="T41" fmla="*/ 685426 h 236"/>
                  <a:gd name="T42" fmla="*/ 1467841 w 236"/>
                  <a:gd name="T43" fmla="*/ 685426 h 236"/>
                  <a:gd name="T44" fmla="*/ 1480260 w 236"/>
                  <a:gd name="T45" fmla="*/ 685426 h 236"/>
                  <a:gd name="T46" fmla="*/ 1253841 w 236"/>
                  <a:gd name="T47" fmla="*/ 1161816 h 236"/>
                  <a:gd name="T48" fmla="*/ 1480260 w 236"/>
                  <a:gd name="T49" fmla="*/ 685426 h 236"/>
                  <a:gd name="T50" fmla="*/ 741101 w 236"/>
                  <a:gd name="T51" fmla="*/ 1370721 h 236"/>
                  <a:gd name="T52" fmla="*/ 1253841 w 236"/>
                  <a:gd name="T53" fmla="*/ 1161816 h 236"/>
                  <a:gd name="T54" fmla="*/ 741101 w 236"/>
                  <a:gd name="T55" fmla="*/ 1370721 h 236"/>
                  <a:gd name="T56" fmla="*/ 741101 w 236"/>
                  <a:gd name="T57" fmla="*/ 1358538 h 236"/>
                  <a:gd name="T58" fmla="*/ 741101 w 236"/>
                  <a:gd name="T59" fmla="*/ 1370721 h 236"/>
                  <a:gd name="T60" fmla="*/ 741101 w 236"/>
                  <a:gd name="T61" fmla="*/ 1370721 h 236"/>
                  <a:gd name="T62" fmla="*/ 741101 w 236"/>
                  <a:gd name="T63" fmla="*/ 1358538 h 236"/>
                  <a:gd name="T64" fmla="*/ 741101 w 236"/>
                  <a:gd name="T65" fmla="*/ 1370721 h 236"/>
                  <a:gd name="T66" fmla="*/ 226430 w 236"/>
                  <a:gd name="T67" fmla="*/ 1161816 h 236"/>
                  <a:gd name="T68" fmla="*/ 741101 w 236"/>
                  <a:gd name="T69" fmla="*/ 1370721 h 236"/>
                  <a:gd name="T70" fmla="*/ 0 w 236"/>
                  <a:gd name="T71" fmla="*/ 685426 h 236"/>
                  <a:gd name="T72" fmla="*/ 226430 w 236"/>
                  <a:gd name="T73" fmla="*/ 1161816 h 236"/>
                  <a:gd name="T74" fmla="*/ 0 w 236"/>
                  <a:gd name="T75" fmla="*/ 685426 h 236"/>
                  <a:gd name="T76" fmla="*/ 12429 w 236"/>
                  <a:gd name="T77" fmla="*/ 685426 h 236"/>
                  <a:gd name="T78" fmla="*/ 0 w 236"/>
                  <a:gd name="T79" fmla="*/ 685426 h 2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6"/>
                  <a:gd name="T121" fmla="*/ 0 h 236"/>
                  <a:gd name="T122" fmla="*/ 236 w 236"/>
                  <a:gd name="T123" fmla="*/ 236 h 2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6" h="236">
                    <a:moveTo>
                      <a:pt x="0" y="118"/>
                    </a:moveTo>
                    <a:lnTo>
                      <a:pt x="0" y="118"/>
                    </a:lnTo>
                    <a:lnTo>
                      <a:pt x="2" y="118"/>
                    </a:lnTo>
                    <a:lnTo>
                      <a:pt x="0" y="118"/>
                    </a:lnTo>
                    <a:close/>
                    <a:moveTo>
                      <a:pt x="0" y="118"/>
                    </a:moveTo>
                    <a:cubicBezTo>
                      <a:pt x="0" y="86"/>
                      <a:pt x="13" y="56"/>
                      <a:pt x="35" y="35"/>
                    </a:cubicBezTo>
                    <a:lnTo>
                      <a:pt x="36" y="36"/>
                    </a:lnTo>
                    <a:cubicBezTo>
                      <a:pt x="15" y="57"/>
                      <a:pt x="2" y="86"/>
                      <a:pt x="2" y="118"/>
                    </a:cubicBezTo>
                    <a:lnTo>
                      <a:pt x="0" y="118"/>
                    </a:lnTo>
                    <a:close/>
                    <a:moveTo>
                      <a:pt x="35" y="35"/>
                    </a:moveTo>
                    <a:cubicBezTo>
                      <a:pt x="56" y="13"/>
                      <a:pt x="86" y="0"/>
                      <a:pt x="118" y="0"/>
                    </a:cubicBezTo>
                    <a:lnTo>
                      <a:pt x="118" y="2"/>
                    </a:lnTo>
                    <a:cubicBezTo>
                      <a:pt x="86" y="2"/>
                      <a:pt x="57" y="15"/>
                      <a:pt x="36" y="36"/>
                    </a:cubicBezTo>
                    <a:lnTo>
                      <a:pt x="35" y="35"/>
                    </a:lnTo>
                    <a:close/>
                    <a:moveTo>
                      <a:pt x="118" y="0"/>
                    </a:moveTo>
                    <a:lnTo>
                      <a:pt x="118" y="0"/>
                    </a:lnTo>
                    <a:lnTo>
                      <a:pt x="118" y="2"/>
                    </a:lnTo>
                    <a:lnTo>
                      <a:pt x="118" y="0"/>
                    </a:lnTo>
                    <a:close/>
                    <a:moveTo>
                      <a:pt x="118" y="0"/>
                    </a:moveTo>
                    <a:lnTo>
                      <a:pt x="118" y="0"/>
                    </a:lnTo>
                    <a:lnTo>
                      <a:pt x="118" y="2"/>
                    </a:lnTo>
                    <a:lnTo>
                      <a:pt x="118" y="0"/>
                    </a:lnTo>
                    <a:close/>
                    <a:moveTo>
                      <a:pt x="118" y="0"/>
                    </a:moveTo>
                    <a:cubicBezTo>
                      <a:pt x="150" y="0"/>
                      <a:pt x="180" y="13"/>
                      <a:pt x="201" y="35"/>
                    </a:cubicBezTo>
                    <a:lnTo>
                      <a:pt x="200" y="36"/>
                    </a:lnTo>
                    <a:cubicBezTo>
                      <a:pt x="179" y="15"/>
                      <a:pt x="150" y="2"/>
                      <a:pt x="118" y="2"/>
                    </a:cubicBezTo>
                    <a:lnTo>
                      <a:pt x="118" y="0"/>
                    </a:lnTo>
                    <a:close/>
                    <a:moveTo>
                      <a:pt x="201" y="35"/>
                    </a:moveTo>
                    <a:cubicBezTo>
                      <a:pt x="223" y="56"/>
                      <a:pt x="236" y="86"/>
                      <a:pt x="236" y="118"/>
                    </a:cubicBezTo>
                    <a:lnTo>
                      <a:pt x="234" y="118"/>
                    </a:lnTo>
                    <a:cubicBezTo>
                      <a:pt x="234" y="86"/>
                      <a:pt x="221" y="57"/>
                      <a:pt x="200" y="36"/>
                    </a:cubicBezTo>
                    <a:lnTo>
                      <a:pt x="201" y="35"/>
                    </a:lnTo>
                    <a:close/>
                    <a:moveTo>
                      <a:pt x="236" y="118"/>
                    </a:moveTo>
                    <a:lnTo>
                      <a:pt x="236" y="118"/>
                    </a:lnTo>
                    <a:lnTo>
                      <a:pt x="234" y="118"/>
                    </a:lnTo>
                    <a:lnTo>
                      <a:pt x="236" y="118"/>
                    </a:lnTo>
                    <a:close/>
                    <a:moveTo>
                      <a:pt x="236" y="118"/>
                    </a:moveTo>
                    <a:lnTo>
                      <a:pt x="236" y="118"/>
                    </a:lnTo>
                    <a:lnTo>
                      <a:pt x="234" y="118"/>
                    </a:lnTo>
                    <a:lnTo>
                      <a:pt x="236" y="118"/>
                    </a:lnTo>
                    <a:close/>
                    <a:moveTo>
                      <a:pt x="236" y="118"/>
                    </a:moveTo>
                    <a:cubicBezTo>
                      <a:pt x="236" y="150"/>
                      <a:pt x="223" y="180"/>
                      <a:pt x="201" y="201"/>
                    </a:cubicBezTo>
                    <a:lnTo>
                      <a:pt x="200" y="200"/>
                    </a:lnTo>
                    <a:cubicBezTo>
                      <a:pt x="221" y="179"/>
                      <a:pt x="234" y="150"/>
                      <a:pt x="234" y="118"/>
                    </a:cubicBezTo>
                    <a:lnTo>
                      <a:pt x="236" y="118"/>
                    </a:lnTo>
                    <a:close/>
                    <a:moveTo>
                      <a:pt x="201" y="201"/>
                    </a:moveTo>
                    <a:cubicBezTo>
                      <a:pt x="180" y="223"/>
                      <a:pt x="150" y="236"/>
                      <a:pt x="118" y="236"/>
                    </a:cubicBezTo>
                    <a:lnTo>
                      <a:pt x="118" y="234"/>
                    </a:lnTo>
                    <a:cubicBezTo>
                      <a:pt x="150" y="234"/>
                      <a:pt x="179" y="221"/>
                      <a:pt x="200" y="200"/>
                    </a:cubicBezTo>
                    <a:lnTo>
                      <a:pt x="201" y="201"/>
                    </a:lnTo>
                    <a:close/>
                    <a:moveTo>
                      <a:pt x="118" y="236"/>
                    </a:moveTo>
                    <a:lnTo>
                      <a:pt x="118" y="236"/>
                    </a:lnTo>
                    <a:lnTo>
                      <a:pt x="118" y="234"/>
                    </a:lnTo>
                    <a:lnTo>
                      <a:pt x="118" y="236"/>
                    </a:lnTo>
                    <a:close/>
                    <a:moveTo>
                      <a:pt x="118" y="236"/>
                    </a:moveTo>
                    <a:lnTo>
                      <a:pt x="118" y="236"/>
                    </a:lnTo>
                    <a:lnTo>
                      <a:pt x="118" y="234"/>
                    </a:lnTo>
                    <a:lnTo>
                      <a:pt x="118" y="236"/>
                    </a:lnTo>
                    <a:close/>
                    <a:moveTo>
                      <a:pt x="118" y="236"/>
                    </a:moveTo>
                    <a:cubicBezTo>
                      <a:pt x="86" y="236"/>
                      <a:pt x="56" y="223"/>
                      <a:pt x="35" y="201"/>
                    </a:cubicBezTo>
                    <a:lnTo>
                      <a:pt x="36" y="200"/>
                    </a:lnTo>
                    <a:cubicBezTo>
                      <a:pt x="57" y="221"/>
                      <a:pt x="86" y="234"/>
                      <a:pt x="118" y="234"/>
                    </a:cubicBezTo>
                    <a:lnTo>
                      <a:pt x="118" y="236"/>
                    </a:lnTo>
                    <a:close/>
                    <a:moveTo>
                      <a:pt x="35" y="201"/>
                    </a:moveTo>
                    <a:cubicBezTo>
                      <a:pt x="13" y="180"/>
                      <a:pt x="0" y="150"/>
                      <a:pt x="0" y="118"/>
                    </a:cubicBezTo>
                    <a:lnTo>
                      <a:pt x="2" y="118"/>
                    </a:lnTo>
                    <a:cubicBezTo>
                      <a:pt x="2" y="150"/>
                      <a:pt x="15" y="179"/>
                      <a:pt x="36" y="200"/>
                    </a:cubicBezTo>
                    <a:lnTo>
                      <a:pt x="35" y="201"/>
                    </a:lnTo>
                    <a:close/>
                    <a:moveTo>
                      <a:pt x="0" y="118"/>
                    </a:moveTo>
                    <a:lnTo>
                      <a:pt x="0" y="118"/>
                    </a:lnTo>
                    <a:lnTo>
                      <a:pt x="2" y="118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7" name="Freeform 45"/>
              <p:cNvSpPr>
                <a:spLocks noEditPoints="1"/>
              </p:cNvSpPr>
              <p:nvPr/>
            </p:nvSpPr>
            <p:spPr bwMode="auto">
              <a:xfrm>
                <a:off x="3353" y="1928"/>
                <a:ext cx="795" cy="786"/>
              </a:xfrm>
              <a:custGeom>
                <a:avLst/>
                <a:gdLst>
                  <a:gd name="T0" fmla="*/ 0 w 228"/>
                  <a:gd name="T1" fmla="*/ 659737 h 228"/>
                  <a:gd name="T2" fmla="*/ 12427 w 228"/>
                  <a:gd name="T3" fmla="*/ 659737 h 228"/>
                  <a:gd name="T4" fmla="*/ 0 w 228"/>
                  <a:gd name="T5" fmla="*/ 659737 h 228"/>
                  <a:gd name="T6" fmla="*/ 219089 w 228"/>
                  <a:gd name="T7" fmla="*/ 203091 h 228"/>
                  <a:gd name="T8" fmla="*/ 0 w 228"/>
                  <a:gd name="T9" fmla="*/ 659737 h 228"/>
                  <a:gd name="T10" fmla="*/ 715430 w 228"/>
                  <a:gd name="T11" fmla="*/ 0 h 228"/>
                  <a:gd name="T12" fmla="*/ 219089 w 228"/>
                  <a:gd name="T13" fmla="*/ 203091 h 228"/>
                  <a:gd name="T14" fmla="*/ 715430 w 228"/>
                  <a:gd name="T15" fmla="*/ 0 h 228"/>
                  <a:gd name="T16" fmla="*/ 715430 w 228"/>
                  <a:gd name="T17" fmla="*/ 11718 h 228"/>
                  <a:gd name="T18" fmla="*/ 715430 w 228"/>
                  <a:gd name="T19" fmla="*/ 0 h 228"/>
                  <a:gd name="T20" fmla="*/ 715430 w 228"/>
                  <a:gd name="T21" fmla="*/ 0 h 228"/>
                  <a:gd name="T22" fmla="*/ 715430 w 228"/>
                  <a:gd name="T23" fmla="*/ 11718 h 228"/>
                  <a:gd name="T24" fmla="*/ 715430 w 228"/>
                  <a:gd name="T25" fmla="*/ 0 h 228"/>
                  <a:gd name="T26" fmla="*/ 1209739 w 228"/>
                  <a:gd name="T27" fmla="*/ 203091 h 228"/>
                  <a:gd name="T28" fmla="*/ 715430 w 228"/>
                  <a:gd name="T29" fmla="*/ 0 h 228"/>
                  <a:gd name="T30" fmla="*/ 1428828 w 228"/>
                  <a:gd name="T31" fmla="*/ 659737 h 228"/>
                  <a:gd name="T32" fmla="*/ 1209739 w 228"/>
                  <a:gd name="T33" fmla="*/ 203091 h 228"/>
                  <a:gd name="T34" fmla="*/ 1428828 w 228"/>
                  <a:gd name="T35" fmla="*/ 659737 h 228"/>
                  <a:gd name="T36" fmla="*/ 1416404 w 228"/>
                  <a:gd name="T37" fmla="*/ 659737 h 228"/>
                  <a:gd name="T38" fmla="*/ 1428828 w 228"/>
                  <a:gd name="T39" fmla="*/ 659737 h 228"/>
                  <a:gd name="T40" fmla="*/ 1428828 w 228"/>
                  <a:gd name="T41" fmla="*/ 659737 h 228"/>
                  <a:gd name="T42" fmla="*/ 1416404 w 228"/>
                  <a:gd name="T43" fmla="*/ 659737 h 228"/>
                  <a:gd name="T44" fmla="*/ 1428828 w 228"/>
                  <a:gd name="T45" fmla="*/ 659737 h 228"/>
                  <a:gd name="T46" fmla="*/ 1209739 w 228"/>
                  <a:gd name="T47" fmla="*/ 1116465 h 228"/>
                  <a:gd name="T48" fmla="*/ 1428828 w 228"/>
                  <a:gd name="T49" fmla="*/ 659737 h 228"/>
                  <a:gd name="T50" fmla="*/ 715430 w 228"/>
                  <a:gd name="T51" fmla="*/ 1319425 h 228"/>
                  <a:gd name="T52" fmla="*/ 1209739 w 228"/>
                  <a:gd name="T53" fmla="*/ 1116465 h 228"/>
                  <a:gd name="T54" fmla="*/ 715430 w 228"/>
                  <a:gd name="T55" fmla="*/ 1319425 h 228"/>
                  <a:gd name="T56" fmla="*/ 715430 w 228"/>
                  <a:gd name="T57" fmla="*/ 1307873 h 228"/>
                  <a:gd name="T58" fmla="*/ 715430 w 228"/>
                  <a:gd name="T59" fmla="*/ 1319425 h 228"/>
                  <a:gd name="T60" fmla="*/ 715430 w 228"/>
                  <a:gd name="T61" fmla="*/ 1319425 h 228"/>
                  <a:gd name="T62" fmla="*/ 715430 w 228"/>
                  <a:gd name="T63" fmla="*/ 1307873 h 228"/>
                  <a:gd name="T64" fmla="*/ 715430 w 228"/>
                  <a:gd name="T65" fmla="*/ 1319425 h 228"/>
                  <a:gd name="T66" fmla="*/ 219089 w 228"/>
                  <a:gd name="T67" fmla="*/ 1116465 h 228"/>
                  <a:gd name="T68" fmla="*/ 715430 w 228"/>
                  <a:gd name="T69" fmla="*/ 1319425 h 228"/>
                  <a:gd name="T70" fmla="*/ 0 w 228"/>
                  <a:gd name="T71" fmla="*/ 659737 h 228"/>
                  <a:gd name="T72" fmla="*/ 219089 w 228"/>
                  <a:gd name="T73" fmla="*/ 1116465 h 228"/>
                  <a:gd name="T74" fmla="*/ 0 w 228"/>
                  <a:gd name="T75" fmla="*/ 659737 h 228"/>
                  <a:gd name="T76" fmla="*/ 12427 w 228"/>
                  <a:gd name="T77" fmla="*/ 659737 h 228"/>
                  <a:gd name="T78" fmla="*/ 0 w 228"/>
                  <a:gd name="T79" fmla="*/ 659737 h 2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8"/>
                  <a:gd name="T121" fmla="*/ 0 h 228"/>
                  <a:gd name="T122" fmla="*/ 228 w 228"/>
                  <a:gd name="T123" fmla="*/ 228 h 22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8" h="228">
                    <a:moveTo>
                      <a:pt x="0" y="114"/>
                    </a:moveTo>
                    <a:lnTo>
                      <a:pt x="0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  <a:moveTo>
                      <a:pt x="0" y="114"/>
                    </a:moveTo>
                    <a:cubicBezTo>
                      <a:pt x="0" y="83"/>
                      <a:pt x="13" y="54"/>
                      <a:pt x="34" y="34"/>
                    </a:cubicBezTo>
                    <a:lnTo>
                      <a:pt x="35" y="35"/>
                    </a:lnTo>
                    <a:cubicBezTo>
                      <a:pt x="15" y="55"/>
                      <a:pt x="2" y="83"/>
                      <a:pt x="2" y="114"/>
                    </a:cubicBezTo>
                    <a:lnTo>
                      <a:pt x="0" y="114"/>
                    </a:lnTo>
                    <a:close/>
                    <a:moveTo>
                      <a:pt x="34" y="34"/>
                    </a:moveTo>
                    <a:cubicBezTo>
                      <a:pt x="54" y="13"/>
                      <a:pt x="83" y="0"/>
                      <a:pt x="114" y="0"/>
                    </a:cubicBezTo>
                    <a:lnTo>
                      <a:pt x="114" y="2"/>
                    </a:lnTo>
                    <a:cubicBezTo>
                      <a:pt x="83" y="2"/>
                      <a:pt x="55" y="15"/>
                      <a:pt x="35" y="35"/>
                    </a:cubicBezTo>
                    <a:lnTo>
                      <a:pt x="34" y="34"/>
                    </a:lnTo>
                    <a:close/>
                    <a:moveTo>
                      <a:pt x="114" y="0"/>
                    </a:moveTo>
                    <a:lnTo>
                      <a:pt x="114" y="0"/>
                    </a:lnTo>
                    <a:lnTo>
                      <a:pt x="114" y="2"/>
                    </a:lnTo>
                    <a:lnTo>
                      <a:pt x="114" y="0"/>
                    </a:lnTo>
                    <a:close/>
                    <a:moveTo>
                      <a:pt x="114" y="0"/>
                    </a:moveTo>
                    <a:lnTo>
                      <a:pt x="114" y="0"/>
                    </a:lnTo>
                    <a:lnTo>
                      <a:pt x="114" y="2"/>
                    </a:lnTo>
                    <a:lnTo>
                      <a:pt x="114" y="0"/>
                    </a:lnTo>
                    <a:close/>
                    <a:moveTo>
                      <a:pt x="114" y="0"/>
                    </a:moveTo>
                    <a:cubicBezTo>
                      <a:pt x="145" y="0"/>
                      <a:pt x="174" y="13"/>
                      <a:pt x="194" y="34"/>
                    </a:cubicBezTo>
                    <a:lnTo>
                      <a:pt x="193" y="35"/>
                    </a:lnTo>
                    <a:cubicBezTo>
                      <a:pt x="173" y="15"/>
                      <a:pt x="145" y="2"/>
                      <a:pt x="114" y="2"/>
                    </a:cubicBezTo>
                    <a:lnTo>
                      <a:pt x="114" y="0"/>
                    </a:lnTo>
                    <a:close/>
                    <a:moveTo>
                      <a:pt x="194" y="34"/>
                    </a:moveTo>
                    <a:cubicBezTo>
                      <a:pt x="215" y="54"/>
                      <a:pt x="228" y="83"/>
                      <a:pt x="228" y="114"/>
                    </a:cubicBezTo>
                    <a:lnTo>
                      <a:pt x="226" y="114"/>
                    </a:lnTo>
                    <a:cubicBezTo>
                      <a:pt x="226" y="83"/>
                      <a:pt x="213" y="55"/>
                      <a:pt x="193" y="35"/>
                    </a:cubicBezTo>
                    <a:lnTo>
                      <a:pt x="194" y="34"/>
                    </a:lnTo>
                    <a:close/>
                    <a:moveTo>
                      <a:pt x="228" y="114"/>
                    </a:moveTo>
                    <a:lnTo>
                      <a:pt x="228" y="114"/>
                    </a:lnTo>
                    <a:lnTo>
                      <a:pt x="226" y="114"/>
                    </a:lnTo>
                    <a:lnTo>
                      <a:pt x="228" y="114"/>
                    </a:lnTo>
                    <a:close/>
                    <a:moveTo>
                      <a:pt x="228" y="114"/>
                    </a:moveTo>
                    <a:lnTo>
                      <a:pt x="228" y="114"/>
                    </a:lnTo>
                    <a:lnTo>
                      <a:pt x="226" y="114"/>
                    </a:lnTo>
                    <a:lnTo>
                      <a:pt x="228" y="114"/>
                    </a:lnTo>
                    <a:close/>
                    <a:moveTo>
                      <a:pt x="228" y="114"/>
                    </a:moveTo>
                    <a:cubicBezTo>
                      <a:pt x="228" y="145"/>
                      <a:pt x="215" y="174"/>
                      <a:pt x="194" y="194"/>
                    </a:cubicBezTo>
                    <a:lnTo>
                      <a:pt x="193" y="193"/>
                    </a:lnTo>
                    <a:cubicBezTo>
                      <a:pt x="213" y="173"/>
                      <a:pt x="226" y="145"/>
                      <a:pt x="226" y="114"/>
                    </a:cubicBezTo>
                    <a:lnTo>
                      <a:pt x="228" y="114"/>
                    </a:lnTo>
                    <a:close/>
                    <a:moveTo>
                      <a:pt x="194" y="194"/>
                    </a:moveTo>
                    <a:cubicBezTo>
                      <a:pt x="174" y="215"/>
                      <a:pt x="145" y="228"/>
                      <a:pt x="114" y="228"/>
                    </a:cubicBezTo>
                    <a:lnTo>
                      <a:pt x="114" y="226"/>
                    </a:lnTo>
                    <a:cubicBezTo>
                      <a:pt x="145" y="226"/>
                      <a:pt x="173" y="213"/>
                      <a:pt x="193" y="193"/>
                    </a:cubicBezTo>
                    <a:lnTo>
                      <a:pt x="194" y="194"/>
                    </a:lnTo>
                    <a:close/>
                    <a:moveTo>
                      <a:pt x="114" y="228"/>
                    </a:moveTo>
                    <a:lnTo>
                      <a:pt x="114" y="228"/>
                    </a:lnTo>
                    <a:lnTo>
                      <a:pt x="114" y="226"/>
                    </a:lnTo>
                    <a:lnTo>
                      <a:pt x="114" y="228"/>
                    </a:lnTo>
                    <a:close/>
                    <a:moveTo>
                      <a:pt x="114" y="228"/>
                    </a:moveTo>
                    <a:lnTo>
                      <a:pt x="114" y="228"/>
                    </a:lnTo>
                    <a:lnTo>
                      <a:pt x="114" y="226"/>
                    </a:lnTo>
                    <a:lnTo>
                      <a:pt x="114" y="228"/>
                    </a:lnTo>
                    <a:close/>
                    <a:moveTo>
                      <a:pt x="114" y="228"/>
                    </a:moveTo>
                    <a:cubicBezTo>
                      <a:pt x="83" y="228"/>
                      <a:pt x="54" y="215"/>
                      <a:pt x="34" y="194"/>
                    </a:cubicBezTo>
                    <a:lnTo>
                      <a:pt x="35" y="193"/>
                    </a:lnTo>
                    <a:cubicBezTo>
                      <a:pt x="55" y="213"/>
                      <a:pt x="83" y="226"/>
                      <a:pt x="114" y="226"/>
                    </a:cubicBezTo>
                    <a:lnTo>
                      <a:pt x="114" y="228"/>
                    </a:lnTo>
                    <a:close/>
                    <a:moveTo>
                      <a:pt x="34" y="194"/>
                    </a:moveTo>
                    <a:cubicBezTo>
                      <a:pt x="13" y="174"/>
                      <a:pt x="0" y="145"/>
                      <a:pt x="0" y="114"/>
                    </a:cubicBezTo>
                    <a:lnTo>
                      <a:pt x="2" y="114"/>
                    </a:lnTo>
                    <a:cubicBezTo>
                      <a:pt x="2" y="145"/>
                      <a:pt x="15" y="173"/>
                      <a:pt x="35" y="193"/>
                    </a:cubicBezTo>
                    <a:lnTo>
                      <a:pt x="34" y="194"/>
                    </a:lnTo>
                    <a:close/>
                    <a:moveTo>
                      <a:pt x="0" y="114"/>
                    </a:moveTo>
                    <a:lnTo>
                      <a:pt x="0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8" name="Freeform 46"/>
              <p:cNvSpPr>
                <a:spLocks noEditPoints="1"/>
              </p:cNvSpPr>
              <p:nvPr/>
            </p:nvSpPr>
            <p:spPr bwMode="auto">
              <a:xfrm>
                <a:off x="3628" y="1811"/>
                <a:ext cx="245" cy="100"/>
              </a:xfrm>
              <a:custGeom>
                <a:avLst/>
                <a:gdLst>
                  <a:gd name="T0" fmla="*/ 0 w 70"/>
                  <a:gd name="T1" fmla="*/ 75483 h 29"/>
                  <a:gd name="T2" fmla="*/ 172700 w 70"/>
                  <a:gd name="T3" fmla="*/ 52152 h 29"/>
                  <a:gd name="T4" fmla="*/ 167041 w 70"/>
                  <a:gd name="T5" fmla="*/ 28703 h 29"/>
                  <a:gd name="T6" fmla="*/ 147059 w 70"/>
                  <a:gd name="T7" fmla="*/ 11724 h 29"/>
                  <a:gd name="T8" fmla="*/ 205887 w 70"/>
                  <a:gd name="T9" fmla="*/ 0 h 29"/>
                  <a:gd name="T10" fmla="*/ 231525 w 70"/>
                  <a:gd name="T11" fmla="*/ 16528 h 29"/>
                  <a:gd name="T12" fmla="*/ 237391 w 70"/>
                  <a:gd name="T13" fmla="*/ 52152 h 29"/>
                  <a:gd name="T14" fmla="*/ 288414 w 70"/>
                  <a:gd name="T15" fmla="*/ 63924 h 29"/>
                  <a:gd name="T16" fmla="*/ 334509 w 70"/>
                  <a:gd name="T17" fmla="*/ 116076 h 29"/>
                  <a:gd name="T18" fmla="*/ 450016 w 70"/>
                  <a:gd name="T19" fmla="*/ 144779 h 29"/>
                  <a:gd name="T20" fmla="*/ 321426 w 70"/>
                  <a:gd name="T21" fmla="*/ 151131 h 29"/>
                  <a:gd name="T22" fmla="*/ 269941 w 70"/>
                  <a:gd name="T23" fmla="*/ 104352 h 29"/>
                  <a:gd name="T24" fmla="*/ 237391 w 70"/>
                  <a:gd name="T25" fmla="*/ 104352 h 29"/>
                  <a:gd name="T26" fmla="*/ 237391 w 70"/>
                  <a:gd name="T27" fmla="*/ 139407 h 29"/>
                  <a:gd name="T28" fmla="*/ 218491 w 70"/>
                  <a:gd name="T29" fmla="*/ 162866 h 29"/>
                  <a:gd name="T30" fmla="*/ 159666 w 70"/>
                  <a:gd name="T31" fmla="*/ 168228 h 29"/>
                  <a:gd name="T32" fmla="*/ 180075 w 70"/>
                  <a:gd name="T33" fmla="*/ 139407 h 29"/>
                  <a:gd name="T34" fmla="*/ 180075 w 70"/>
                  <a:gd name="T35" fmla="*/ 104352 h 29"/>
                  <a:gd name="T36" fmla="*/ 31507 w 70"/>
                  <a:gd name="T37" fmla="*/ 139407 h 29"/>
                  <a:gd name="T38" fmla="*/ 0 w 70"/>
                  <a:gd name="T39" fmla="*/ 75483 h 29"/>
                  <a:gd name="T40" fmla="*/ 25641 w 70"/>
                  <a:gd name="T41" fmla="*/ 80855 h 29"/>
                  <a:gd name="T42" fmla="*/ 44124 w 70"/>
                  <a:gd name="T43" fmla="*/ 120879 h 29"/>
                  <a:gd name="T44" fmla="*/ 44124 w 70"/>
                  <a:gd name="T45" fmla="*/ 80855 h 29"/>
                  <a:gd name="T46" fmla="*/ 128576 w 70"/>
                  <a:gd name="T47" fmla="*/ 80855 h 29"/>
                  <a:gd name="T48" fmla="*/ 51450 w 70"/>
                  <a:gd name="T49" fmla="*/ 98976 h 29"/>
                  <a:gd name="T50" fmla="*/ 128576 w 70"/>
                  <a:gd name="T51" fmla="*/ 87252 h 29"/>
                  <a:gd name="T52" fmla="*/ 56717 w 70"/>
                  <a:gd name="T53" fmla="*/ 120879 h 29"/>
                  <a:gd name="T54" fmla="*/ 133854 w 70"/>
                  <a:gd name="T55" fmla="*/ 92628 h 29"/>
                  <a:gd name="T56" fmla="*/ 180075 w 70"/>
                  <a:gd name="T57" fmla="*/ 63924 h 29"/>
                  <a:gd name="T58" fmla="*/ 237391 w 70"/>
                  <a:gd name="T59" fmla="*/ 63924 h 29"/>
                  <a:gd name="T60" fmla="*/ 180075 w 70"/>
                  <a:gd name="T61" fmla="*/ 80855 h 29"/>
                  <a:gd name="T62" fmla="*/ 237391 w 70"/>
                  <a:gd name="T63" fmla="*/ 80855 h 29"/>
                  <a:gd name="T64" fmla="*/ 180075 w 70"/>
                  <a:gd name="T65" fmla="*/ 87252 h 29"/>
                  <a:gd name="T66" fmla="*/ 237391 w 70"/>
                  <a:gd name="T67" fmla="*/ 87252 h 29"/>
                  <a:gd name="T68" fmla="*/ 262601 w 70"/>
                  <a:gd name="T69" fmla="*/ 80855 h 29"/>
                  <a:gd name="T70" fmla="*/ 308822 w 70"/>
                  <a:gd name="T71" fmla="*/ 120879 h 29"/>
                  <a:gd name="T72" fmla="*/ 365550 w 70"/>
                  <a:gd name="T73" fmla="*/ 132603 h 29"/>
                  <a:gd name="T74" fmla="*/ 444783 w 70"/>
                  <a:gd name="T75" fmla="*/ 144779 h 29"/>
                  <a:gd name="T76" fmla="*/ 180075 w 70"/>
                  <a:gd name="T77" fmla="*/ 16528 h 29"/>
                  <a:gd name="T78" fmla="*/ 205887 w 70"/>
                  <a:gd name="T79" fmla="*/ 16528 h 29"/>
                  <a:gd name="T80" fmla="*/ 192678 w 70"/>
                  <a:gd name="T81" fmla="*/ 47231 h 29"/>
                  <a:gd name="T82" fmla="*/ 192678 w 70"/>
                  <a:gd name="T83" fmla="*/ 28703 h 29"/>
                  <a:gd name="T84" fmla="*/ 218491 w 70"/>
                  <a:gd name="T85" fmla="*/ 40428 h 29"/>
                  <a:gd name="T86" fmla="*/ 218491 w 70"/>
                  <a:gd name="T87" fmla="*/ 23448 h 29"/>
                  <a:gd name="T88" fmla="*/ 192678 w 70"/>
                  <a:gd name="T89" fmla="*/ 156503 h 29"/>
                  <a:gd name="T90" fmla="*/ 198509 w 70"/>
                  <a:gd name="T91" fmla="*/ 139407 h 29"/>
                  <a:gd name="T92" fmla="*/ 213213 w 70"/>
                  <a:gd name="T93" fmla="*/ 156503 h 29"/>
                  <a:gd name="T94" fmla="*/ 218491 w 70"/>
                  <a:gd name="T95" fmla="*/ 144779 h 29"/>
                  <a:gd name="T96" fmla="*/ 198509 w 70"/>
                  <a:gd name="T97" fmla="*/ 127683 h 29"/>
                  <a:gd name="T98" fmla="*/ 198509 w 70"/>
                  <a:gd name="T99" fmla="*/ 104352 h 29"/>
                  <a:gd name="T100" fmla="*/ 218491 w 70"/>
                  <a:gd name="T101" fmla="*/ 127683 h 29"/>
                  <a:gd name="T102" fmla="*/ 218491 w 70"/>
                  <a:gd name="T103" fmla="*/ 104352 h 29"/>
                  <a:gd name="T104" fmla="*/ 327134 w 70"/>
                  <a:gd name="T105" fmla="*/ 132603 h 29"/>
                  <a:gd name="T106" fmla="*/ 334509 w 70"/>
                  <a:gd name="T107" fmla="*/ 127683 h 29"/>
                  <a:gd name="T108" fmla="*/ 339741 w 70"/>
                  <a:gd name="T109" fmla="*/ 132603 h 29"/>
                  <a:gd name="T110" fmla="*/ 334509 w 70"/>
                  <a:gd name="T111" fmla="*/ 139407 h 29"/>
                  <a:gd name="T112" fmla="*/ 327134 w 70"/>
                  <a:gd name="T113" fmla="*/ 132603 h 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"/>
                  <a:gd name="T172" fmla="*/ 0 h 29"/>
                  <a:gd name="T173" fmla="*/ 70 w 70"/>
                  <a:gd name="T174" fmla="*/ 29 h 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" h="29">
                    <a:moveTo>
                      <a:pt x="0" y="13"/>
                    </a:moveTo>
                    <a:lnTo>
                      <a:pt x="27" y="9"/>
                    </a:lnTo>
                    <a:lnTo>
                      <a:pt x="26" y="5"/>
                    </a:lnTo>
                    <a:lnTo>
                      <a:pt x="23" y="2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37" y="9"/>
                    </a:lnTo>
                    <a:cubicBezTo>
                      <a:pt x="37" y="9"/>
                      <a:pt x="42" y="9"/>
                      <a:pt x="45" y="11"/>
                    </a:cubicBezTo>
                    <a:cubicBezTo>
                      <a:pt x="48" y="14"/>
                      <a:pt x="51" y="20"/>
                      <a:pt x="52" y="20"/>
                    </a:cubicBezTo>
                    <a:cubicBezTo>
                      <a:pt x="53" y="20"/>
                      <a:pt x="70" y="25"/>
                      <a:pt x="70" y="25"/>
                    </a:cubicBezTo>
                    <a:lnTo>
                      <a:pt x="50" y="26"/>
                    </a:lnTo>
                    <a:cubicBezTo>
                      <a:pt x="50" y="26"/>
                      <a:pt x="44" y="19"/>
                      <a:pt x="42" y="18"/>
                    </a:cubicBezTo>
                    <a:cubicBezTo>
                      <a:pt x="41" y="18"/>
                      <a:pt x="37" y="18"/>
                      <a:pt x="37" y="18"/>
                    </a:cubicBezTo>
                    <a:lnTo>
                      <a:pt x="37" y="24"/>
                    </a:lnTo>
                    <a:lnTo>
                      <a:pt x="34" y="28"/>
                    </a:lnTo>
                    <a:lnTo>
                      <a:pt x="25" y="29"/>
                    </a:lnTo>
                    <a:lnTo>
                      <a:pt x="28" y="24"/>
                    </a:lnTo>
                    <a:lnTo>
                      <a:pt x="28" y="18"/>
                    </a:lnTo>
                    <a:lnTo>
                      <a:pt x="5" y="24"/>
                    </a:lnTo>
                    <a:lnTo>
                      <a:pt x="0" y="13"/>
                    </a:lnTo>
                    <a:close/>
                    <a:moveTo>
                      <a:pt x="4" y="14"/>
                    </a:moveTo>
                    <a:lnTo>
                      <a:pt x="7" y="21"/>
                    </a:lnTo>
                    <a:moveTo>
                      <a:pt x="7" y="14"/>
                    </a:moveTo>
                    <a:lnTo>
                      <a:pt x="20" y="14"/>
                    </a:lnTo>
                    <a:moveTo>
                      <a:pt x="8" y="17"/>
                    </a:moveTo>
                    <a:lnTo>
                      <a:pt x="20" y="15"/>
                    </a:lnTo>
                    <a:moveTo>
                      <a:pt x="9" y="21"/>
                    </a:moveTo>
                    <a:lnTo>
                      <a:pt x="21" y="16"/>
                    </a:lnTo>
                    <a:moveTo>
                      <a:pt x="28" y="11"/>
                    </a:moveTo>
                    <a:lnTo>
                      <a:pt x="37" y="11"/>
                    </a:lnTo>
                    <a:moveTo>
                      <a:pt x="28" y="14"/>
                    </a:moveTo>
                    <a:lnTo>
                      <a:pt x="37" y="14"/>
                    </a:lnTo>
                    <a:moveTo>
                      <a:pt x="28" y="15"/>
                    </a:moveTo>
                    <a:lnTo>
                      <a:pt x="37" y="15"/>
                    </a:lnTo>
                    <a:moveTo>
                      <a:pt x="41" y="14"/>
                    </a:moveTo>
                    <a:lnTo>
                      <a:pt x="48" y="21"/>
                    </a:lnTo>
                    <a:moveTo>
                      <a:pt x="57" y="23"/>
                    </a:moveTo>
                    <a:lnTo>
                      <a:pt x="69" y="25"/>
                    </a:lnTo>
                    <a:moveTo>
                      <a:pt x="28" y="3"/>
                    </a:moveTo>
                    <a:lnTo>
                      <a:pt x="32" y="3"/>
                    </a:lnTo>
                    <a:moveTo>
                      <a:pt x="30" y="8"/>
                    </a:moveTo>
                    <a:lnTo>
                      <a:pt x="30" y="5"/>
                    </a:lnTo>
                    <a:moveTo>
                      <a:pt x="34" y="7"/>
                    </a:moveTo>
                    <a:lnTo>
                      <a:pt x="34" y="4"/>
                    </a:lnTo>
                    <a:moveTo>
                      <a:pt x="30" y="27"/>
                    </a:moveTo>
                    <a:lnTo>
                      <a:pt x="31" y="24"/>
                    </a:lnTo>
                    <a:moveTo>
                      <a:pt x="33" y="27"/>
                    </a:moveTo>
                    <a:lnTo>
                      <a:pt x="34" y="25"/>
                    </a:lnTo>
                    <a:moveTo>
                      <a:pt x="31" y="22"/>
                    </a:moveTo>
                    <a:lnTo>
                      <a:pt x="31" y="18"/>
                    </a:lnTo>
                    <a:moveTo>
                      <a:pt x="34" y="22"/>
                    </a:moveTo>
                    <a:lnTo>
                      <a:pt x="34" y="18"/>
                    </a:lnTo>
                    <a:moveTo>
                      <a:pt x="51" y="23"/>
                    </a:moveTo>
                    <a:cubicBezTo>
                      <a:pt x="51" y="22"/>
                      <a:pt x="51" y="22"/>
                      <a:pt x="52" y="22"/>
                    </a:cubicBezTo>
                    <a:cubicBezTo>
                      <a:pt x="53" y="22"/>
                      <a:pt x="53" y="22"/>
                      <a:pt x="53" y="23"/>
                    </a:cubicBezTo>
                    <a:cubicBezTo>
                      <a:pt x="53" y="24"/>
                      <a:pt x="53" y="24"/>
                      <a:pt x="52" y="24"/>
                    </a:cubicBezTo>
                    <a:cubicBezTo>
                      <a:pt x="51" y="24"/>
                      <a:pt x="51" y="24"/>
                      <a:pt x="51" y="23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9" name="Freeform 47"/>
              <p:cNvSpPr>
                <a:spLocks noEditPoints="1"/>
              </p:cNvSpPr>
              <p:nvPr/>
            </p:nvSpPr>
            <p:spPr bwMode="auto">
              <a:xfrm>
                <a:off x="3876" y="1855"/>
                <a:ext cx="196" cy="159"/>
              </a:xfrm>
              <a:custGeom>
                <a:avLst/>
                <a:gdLst>
                  <a:gd name="T0" fmla="*/ 13205 w 56"/>
                  <a:gd name="T1" fmla="*/ 0 h 46"/>
                  <a:gd name="T2" fmla="*/ 167643 w 56"/>
                  <a:gd name="T3" fmla="*/ 59677 h 46"/>
                  <a:gd name="T4" fmla="*/ 180247 w 56"/>
                  <a:gd name="T5" fmla="*/ 40967 h 46"/>
                  <a:gd name="T6" fmla="*/ 174969 w 56"/>
                  <a:gd name="T7" fmla="*/ 11852 h 46"/>
                  <a:gd name="T8" fmla="*/ 225865 w 56"/>
                  <a:gd name="T9" fmla="*/ 35975 h 46"/>
                  <a:gd name="T10" fmla="*/ 244780 w 56"/>
                  <a:gd name="T11" fmla="*/ 59677 h 46"/>
                  <a:gd name="T12" fmla="*/ 231697 w 56"/>
                  <a:gd name="T13" fmla="*/ 88795 h 46"/>
                  <a:gd name="T14" fmla="*/ 264712 w 56"/>
                  <a:gd name="T15" fmla="*/ 129751 h 46"/>
                  <a:gd name="T16" fmla="*/ 277918 w 56"/>
                  <a:gd name="T17" fmla="*/ 189428 h 46"/>
                  <a:gd name="T18" fmla="*/ 360322 w 56"/>
                  <a:gd name="T19" fmla="*/ 271365 h 46"/>
                  <a:gd name="T20" fmla="*/ 244780 w 56"/>
                  <a:gd name="T21" fmla="*/ 211688 h 46"/>
                  <a:gd name="T22" fmla="*/ 225865 w 56"/>
                  <a:gd name="T23" fmla="*/ 158461 h 46"/>
                  <a:gd name="T24" fmla="*/ 193281 w 56"/>
                  <a:gd name="T25" fmla="*/ 136609 h 46"/>
                  <a:gd name="T26" fmla="*/ 180247 w 56"/>
                  <a:gd name="T27" fmla="*/ 165305 h 46"/>
                  <a:gd name="T28" fmla="*/ 149170 w 56"/>
                  <a:gd name="T29" fmla="*/ 182570 h 46"/>
                  <a:gd name="T30" fmla="*/ 95610 w 56"/>
                  <a:gd name="T31" fmla="*/ 158461 h 46"/>
                  <a:gd name="T32" fmla="*/ 128625 w 56"/>
                  <a:gd name="T33" fmla="*/ 141603 h 46"/>
                  <a:gd name="T34" fmla="*/ 149170 w 56"/>
                  <a:gd name="T35" fmla="*/ 112499 h 46"/>
                  <a:gd name="T36" fmla="*/ 0 w 56"/>
                  <a:gd name="T37" fmla="*/ 76932 h 46"/>
                  <a:gd name="T38" fmla="*/ 13205 w 56"/>
                  <a:gd name="T39" fmla="*/ 0 h 46"/>
                  <a:gd name="T40" fmla="*/ 25812 w 56"/>
                  <a:gd name="T41" fmla="*/ 17265 h 46"/>
                  <a:gd name="T42" fmla="*/ 20580 w 56"/>
                  <a:gd name="T43" fmla="*/ 64672 h 46"/>
                  <a:gd name="T44" fmla="*/ 46218 w 56"/>
                  <a:gd name="T45" fmla="*/ 29118 h 46"/>
                  <a:gd name="T46" fmla="*/ 123358 w 56"/>
                  <a:gd name="T47" fmla="*/ 64672 h 46"/>
                  <a:gd name="T48" fmla="*/ 38882 w 56"/>
                  <a:gd name="T49" fmla="*/ 47824 h 46"/>
                  <a:gd name="T50" fmla="*/ 115556 w 56"/>
                  <a:gd name="T51" fmla="*/ 76932 h 46"/>
                  <a:gd name="T52" fmla="*/ 38882 w 56"/>
                  <a:gd name="T53" fmla="*/ 70084 h 46"/>
                  <a:gd name="T54" fmla="*/ 115556 w 56"/>
                  <a:gd name="T55" fmla="*/ 81937 h 46"/>
                  <a:gd name="T56" fmla="*/ 167643 w 56"/>
                  <a:gd name="T57" fmla="*/ 76932 h 46"/>
                  <a:gd name="T58" fmla="*/ 218491 w 56"/>
                  <a:gd name="T59" fmla="*/ 105642 h 46"/>
                  <a:gd name="T60" fmla="*/ 161763 w 56"/>
                  <a:gd name="T61" fmla="*/ 88795 h 46"/>
                  <a:gd name="T62" fmla="*/ 213262 w 56"/>
                  <a:gd name="T63" fmla="*/ 112499 h 46"/>
                  <a:gd name="T64" fmla="*/ 154438 w 56"/>
                  <a:gd name="T65" fmla="*/ 100647 h 46"/>
                  <a:gd name="T66" fmla="*/ 205887 w 56"/>
                  <a:gd name="T67" fmla="*/ 124348 h 46"/>
                  <a:gd name="T68" fmla="*/ 238900 w 56"/>
                  <a:gd name="T69" fmla="*/ 129751 h 46"/>
                  <a:gd name="T70" fmla="*/ 252105 w 56"/>
                  <a:gd name="T71" fmla="*/ 189428 h 46"/>
                  <a:gd name="T72" fmla="*/ 290521 w 56"/>
                  <a:gd name="T73" fmla="*/ 223540 h 46"/>
                  <a:gd name="T74" fmla="*/ 355054 w 56"/>
                  <a:gd name="T75" fmla="*/ 265917 h 46"/>
                  <a:gd name="T76" fmla="*/ 198559 w 56"/>
                  <a:gd name="T77" fmla="*/ 35975 h 46"/>
                  <a:gd name="T78" fmla="*/ 218491 w 56"/>
                  <a:gd name="T79" fmla="*/ 47824 h 46"/>
                  <a:gd name="T80" fmla="*/ 185955 w 56"/>
                  <a:gd name="T81" fmla="*/ 64672 h 46"/>
                  <a:gd name="T82" fmla="*/ 198559 w 56"/>
                  <a:gd name="T83" fmla="*/ 47824 h 46"/>
                  <a:gd name="T84" fmla="*/ 218491 w 56"/>
                  <a:gd name="T85" fmla="*/ 76932 h 46"/>
                  <a:gd name="T86" fmla="*/ 225865 w 56"/>
                  <a:gd name="T87" fmla="*/ 59677 h 46"/>
                  <a:gd name="T88" fmla="*/ 128625 w 56"/>
                  <a:gd name="T89" fmla="*/ 158461 h 46"/>
                  <a:gd name="T90" fmla="*/ 141796 w 56"/>
                  <a:gd name="T91" fmla="*/ 153456 h 46"/>
                  <a:gd name="T92" fmla="*/ 149170 w 56"/>
                  <a:gd name="T93" fmla="*/ 170718 h 46"/>
                  <a:gd name="T94" fmla="*/ 161763 w 56"/>
                  <a:gd name="T95" fmla="*/ 165305 h 46"/>
                  <a:gd name="T96" fmla="*/ 149170 w 56"/>
                  <a:gd name="T97" fmla="*/ 141603 h 46"/>
                  <a:gd name="T98" fmla="*/ 161763 w 56"/>
                  <a:gd name="T99" fmla="*/ 124348 h 46"/>
                  <a:gd name="T100" fmla="*/ 167643 w 56"/>
                  <a:gd name="T101" fmla="*/ 146608 h 46"/>
                  <a:gd name="T102" fmla="*/ 180247 w 56"/>
                  <a:gd name="T103" fmla="*/ 129751 h 46"/>
                  <a:gd name="T104" fmla="*/ 257387 w 56"/>
                  <a:gd name="T105" fmla="*/ 206275 h 46"/>
                  <a:gd name="T106" fmla="*/ 270543 w 56"/>
                  <a:gd name="T107" fmla="*/ 201280 h 46"/>
                  <a:gd name="T108" fmla="*/ 270543 w 56"/>
                  <a:gd name="T109" fmla="*/ 211688 h 46"/>
                  <a:gd name="T110" fmla="*/ 264712 w 56"/>
                  <a:gd name="T111" fmla="*/ 211688 h 46"/>
                  <a:gd name="T112" fmla="*/ 257387 w 56"/>
                  <a:gd name="T113" fmla="*/ 206275 h 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"/>
                  <a:gd name="T172" fmla="*/ 0 h 46"/>
                  <a:gd name="T173" fmla="*/ 56 w 56"/>
                  <a:gd name="T174" fmla="*/ 46 h 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" h="46">
                    <a:moveTo>
                      <a:pt x="2" y="0"/>
                    </a:moveTo>
                    <a:lnTo>
                      <a:pt x="26" y="10"/>
                    </a:lnTo>
                    <a:lnTo>
                      <a:pt x="28" y="7"/>
                    </a:lnTo>
                    <a:lnTo>
                      <a:pt x="27" y="2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6" y="15"/>
                    </a:lnTo>
                    <a:cubicBezTo>
                      <a:pt x="36" y="15"/>
                      <a:pt x="40" y="18"/>
                      <a:pt x="41" y="22"/>
                    </a:cubicBezTo>
                    <a:cubicBezTo>
                      <a:pt x="42" y="25"/>
                      <a:pt x="42" y="32"/>
                      <a:pt x="43" y="32"/>
                    </a:cubicBezTo>
                    <a:cubicBezTo>
                      <a:pt x="44" y="33"/>
                      <a:pt x="56" y="46"/>
                      <a:pt x="56" y="46"/>
                    </a:cubicBezTo>
                    <a:lnTo>
                      <a:pt x="38" y="36"/>
                    </a:lnTo>
                    <a:cubicBezTo>
                      <a:pt x="38" y="36"/>
                      <a:pt x="36" y="28"/>
                      <a:pt x="35" y="27"/>
                    </a:cubicBezTo>
                    <a:cubicBezTo>
                      <a:pt x="34" y="25"/>
                      <a:pt x="30" y="23"/>
                      <a:pt x="30" y="23"/>
                    </a:cubicBezTo>
                    <a:lnTo>
                      <a:pt x="28" y="28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20" y="24"/>
                    </a:lnTo>
                    <a:lnTo>
                      <a:pt x="23" y="19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3" y="11"/>
                    </a:lnTo>
                    <a:moveTo>
                      <a:pt x="7" y="5"/>
                    </a:moveTo>
                    <a:lnTo>
                      <a:pt x="19" y="11"/>
                    </a:lnTo>
                    <a:moveTo>
                      <a:pt x="6" y="8"/>
                    </a:moveTo>
                    <a:lnTo>
                      <a:pt x="18" y="13"/>
                    </a:lnTo>
                    <a:moveTo>
                      <a:pt x="6" y="12"/>
                    </a:moveTo>
                    <a:lnTo>
                      <a:pt x="18" y="14"/>
                    </a:lnTo>
                    <a:moveTo>
                      <a:pt x="26" y="13"/>
                    </a:moveTo>
                    <a:lnTo>
                      <a:pt x="34" y="18"/>
                    </a:lnTo>
                    <a:moveTo>
                      <a:pt x="25" y="15"/>
                    </a:moveTo>
                    <a:lnTo>
                      <a:pt x="33" y="19"/>
                    </a:lnTo>
                    <a:moveTo>
                      <a:pt x="24" y="17"/>
                    </a:moveTo>
                    <a:lnTo>
                      <a:pt x="32" y="21"/>
                    </a:lnTo>
                    <a:moveTo>
                      <a:pt x="37" y="22"/>
                    </a:moveTo>
                    <a:lnTo>
                      <a:pt x="39" y="32"/>
                    </a:lnTo>
                    <a:moveTo>
                      <a:pt x="45" y="38"/>
                    </a:moveTo>
                    <a:lnTo>
                      <a:pt x="55" y="45"/>
                    </a:lnTo>
                    <a:moveTo>
                      <a:pt x="31" y="6"/>
                    </a:moveTo>
                    <a:lnTo>
                      <a:pt x="34" y="8"/>
                    </a:lnTo>
                    <a:moveTo>
                      <a:pt x="29" y="11"/>
                    </a:moveTo>
                    <a:lnTo>
                      <a:pt x="31" y="8"/>
                    </a:lnTo>
                    <a:moveTo>
                      <a:pt x="34" y="13"/>
                    </a:moveTo>
                    <a:lnTo>
                      <a:pt x="35" y="10"/>
                    </a:lnTo>
                    <a:moveTo>
                      <a:pt x="20" y="27"/>
                    </a:moveTo>
                    <a:lnTo>
                      <a:pt x="22" y="26"/>
                    </a:lnTo>
                    <a:moveTo>
                      <a:pt x="23" y="29"/>
                    </a:moveTo>
                    <a:lnTo>
                      <a:pt x="25" y="28"/>
                    </a:lnTo>
                    <a:moveTo>
                      <a:pt x="23" y="24"/>
                    </a:moveTo>
                    <a:lnTo>
                      <a:pt x="25" y="21"/>
                    </a:lnTo>
                    <a:moveTo>
                      <a:pt x="26" y="25"/>
                    </a:moveTo>
                    <a:lnTo>
                      <a:pt x="28" y="22"/>
                    </a:lnTo>
                    <a:moveTo>
                      <a:pt x="40" y="35"/>
                    </a:moveTo>
                    <a:cubicBezTo>
                      <a:pt x="41" y="34"/>
                      <a:pt x="41" y="34"/>
                      <a:pt x="42" y="34"/>
                    </a:cubicBezTo>
                    <a:cubicBezTo>
                      <a:pt x="42" y="35"/>
                      <a:pt x="43" y="35"/>
                      <a:pt x="42" y="36"/>
                    </a:cubicBezTo>
                    <a:cubicBezTo>
                      <a:pt x="42" y="36"/>
                      <a:pt x="41" y="37"/>
                      <a:pt x="41" y="36"/>
                    </a:cubicBezTo>
                    <a:cubicBezTo>
                      <a:pt x="40" y="36"/>
                      <a:pt x="40" y="35"/>
                      <a:pt x="40" y="35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0" name="Freeform 48"/>
              <p:cNvSpPr>
                <a:spLocks noEditPoints="1"/>
              </p:cNvSpPr>
              <p:nvPr/>
            </p:nvSpPr>
            <p:spPr bwMode="auto">
              <a:xfrm>
                <a:off x="4072" y="1983"/>
                <a:ext cx="118" cy="232"/>
              </a:xfrm>
              <a:custGeom>
                <a:avLst/>
                <a:gdLst>
                  <a:gd name="T0" fmla="*/ 48914 w 34"/>
                  <a:gd name="T1" fmla="*/ 0 h 67"/>
                  <a:gd name="T2" fmla="*/ 145095 w 34"/>
                  <a:gd name="T3" fmla="*/ 125921 h 67"/>
                  <a:gd name="T4" fmla="*/ 169760 w 34"/>
                  <a:gd name="T5" fmla="*/ 114016 h 67"/>
                  <a:gd name="T6" fmla="*/ 169760 w 34"/>
                  <a:gd name="T7" fmla="*/ 89555 h 67"/>
                  <a:gd name="T8" fmla="*/ 206462 w 34"/>
                  <a:gd name="T9" fmla="*/ 130993 h 67"/>
                  <a:gd name="T10" fmla="*/ 206462 w 34"/>
                  <a:gd name="T11" fmla="*/ 155274 h 67"/>
                  <a:gd name="T12" fmla="*/ 181807 w 34"/>
                  <a:gd name="T13" fmla="*/ 179277 h 67"/>
                  <a:gd name="T14" fmla="*/ 188744 w 34"/>
                  <a:gd name="T15" fmla="*/ 227443 h 67"/>
                  <a:gd name="T16" fmla="*/ 169760 w 34"/>
                  <a:gd name="T17" fmla="*/ 293279 h 67"/>
                  <a:gd name="T18" fmla="*/ 193839 w 34"/>
                  <a:gd name="T19" fmla="*/ 399826 h 67"/>
                  <a:gd name="T20" fmla="*/ 127374 w 34"/>
                  <a:gd name="T21" fmla="*/ 293279 h 67"/>
                  <a:gd name="T22" fmla="*/ 145095 w 34"/>
                  <a:gd name="T23" fmla="*/ 239517 h 67"/>
                  <a:gd name="T24" fmla="*/ 127374 w 34"/>
                  <a:gd name="T25" fmla="*/ 208592 h 67"/>
                  <a:gd name="T26" fmla="*/ 103167 w 34"/>
                  <a:gd name="T27" fmla="*/ 220549 h 67"/>
                  <a:gd name="T28" fmla="*/ 66465 w 34"/>
                  <a:gd name="T29" fmla="*/ 220549 h 67"/>
                  <a:gd name="T30" fmla="*/ 36701 w 34"/>
                  <a:gd name="T31" fmla="*/ 179277 h 67"/>
                  <a:gd name="T32" fmla="*/ 73570 w 34"/>
                  <a:gd name="T33" fmla="*/ 179277 h 67"/>
                  <a:gd name="T34" fmla="*/ 103167 w 34"/>
                  <a:gd name="T35" fmla="*/ 160298 h 67"/>
                  <a:gd name="T36" fmla="*/ 0 w 34"/>
                  <a:gd name="T37" fmla="*/ 60240 h 67"/>
                  <a:gd name="T38" fmla="*/ 48914 w 34"/>
                  <a:gd name="T39" fmla="*/ 0 h 67"/>
                  <a:gd name="T40" fmla="*/ 54384 w 34"/>
                  <a:gd name="T41" fmla="*/ 23872 h 67"/>
                  <a:gd name="T42" fmla="*/ 24669 w 34"/>
                  <a:gd name="T43" fmla="*/ 60240 h 67"/>
                  <a:gd name="T44" fmla="*/ 60947 w 34"/>
                  <a:gd name="T45" fmla="*/ 41272 h 67"/>
                  <a:gd name="T46" fmla="*/ 103167 w 34"/>
                  <a:gd name="T47" fmla="*/ 106952 h 67"/>
                  <a:gd name="T48" fmla="*/ 48914 w 34"/>
                  <a:gd name="T49" fmla="*/ 53357 h 67"/>
                  <a:gd name="T50" fmla="*/ 97648 w 34"/>
                  <a:gd name="T51" fmla="*/ 114016 h 67"/>
                  <a:gd name="T52" fmla="*/ 36701 w 34"/>
                  <a:gd name="T53" fmla="*/ 72155 h 67"/>
                  <a:gd name="T54" fmla="*/ 90676 w 34"/>
                  <a:gd name="T55" fmla="*/ 119040 h 67"/>
                  <a:gd name="T56" fmla="*/ 140000 w 34"/>
                  <a:gd name="T57" fmla="*/ 142912 h 67"/>
                  <a:gd name="T58" fmla="*/ 164076 w 34"/>
                  <a:gd name="T59" fmla="*/ 184759 h 67"/>
                  <a:gd name="T60" fmla="*/ 127374 w 34"/>
                  <a:gd name="T61" fmla="*/ 149792 h 67"/>
                  <a:gd name="T62" fmla="*/ 152043 w 34"/>
                  <a:gd name="T63" fmla="*/ 191196 h 67"/>
                  <a:gd name="T64" fmla="*/ 115331 w 34"/>
                  <a:gd name="T65" fmla="*/ 155274 h 67"/>
                  <a:gd name="T66" fmla="*/ 145095 w 34"/>
                  <a:gd name="T67" fmla="*/ 196674 h 67"/>
                  <a:gd name="T68" fmla="*/ 164076 w 34"/>
                  <a:gd name="T69" fmla="*/ 215524 h 67"/>
                  <a:gd name="T70" fmla="*/ 152043 w 34"/>
                  <a:gd name="T71" fmla="*/ 274311 h 67"/>
                  <a:gd name="T72" fmla="*/ 164076 w 34"/>
                  <a:gd name="T73" fmla="*/ 322598 h 67"/>
                  <a:gd name="T74" fmla="*/ 188744 w 34"/>
                  <a:gd name="T75" fmla="*/ 394802 h 67"/>
                  <a:gd name="T76" fmla="*/ 181807 w 34"/>
                  <a:gd name="T77" fmla="*/ 119040 h 67"/>
                  <a:gd name="T78" fmla="*/ 200947 w 34"/>
                  <a:gd name="T79" fmla="*/ 137888 h 67"/>
                  <a:gd name="T80" fmla="*/ 157138 w 34"/>
                  <a:gd name="T81" fmla="*/ 142912 h 67"/>
                  <a:gd name="T82" fmla="*/ 176702 w 34"/>
                  <a:gd name="T83" fmla="*/ 130993 h 67"/>
                  <a:gd name="T84" fmla="*/ 176702 w 34"/>
                  <a:gd name="T85" fmla="*/ 160298 h 67"/>
                  <a:gd name="T86" fmla="*/ 193839 w 34"/>
                  <a:gd name="T87" fmla="*/ 149792 h 67"/>
                  <a:gd name="T88" fmla="*/ 60947 w 34"/>
                  <a:gd name="T89" fmla="*/ 196674 h 67"/>
                  <a:gd name="T90" fmla="*/ 78508 w 34"/>
                  <a:gd name="T91" fmla="*/ 196674 h 67"/>
                  <a:gd name="T92" fmla="*/ 73570 w 34"/>
                  <a:gd name="T93" fmla="*/ 208592 h 67"/>
                  <a:gd name="T94" fmla="*/ 85616 w 34"/>
                  <a:gd name="T95" fmla="*/ 208592 h 67"/>
                  <a:gd name="T96" fmla="*/ 90676 w 34"/>
                  <a:gd name="T97" fmla="*/ 184759 h 67"/>
                  <a:gd name="T98" fmla="*/ 108223 w 34"/>
                  <a:gd name="T99" fmla="*/ 172217 h 67"/>
                  <a:gd name="T100" fmla="*/ 97648 w 34"/>
                  <a:gd name="T101" fmla="*/ 203568 h 67"/>
                  <a:gd name="T102" fmla="*/ 120270 w 34"/>
                  <a:gd name="T103" fmla="*/ 191196 h 67"/>
                  <a:gd name="T104" fmla="*/ 145095 w 34"/>
                  <a:gd name="T105" fmla="*/ 293279 h 67"/>
                  <a:gd name="T106" fmla="*/ 157138 w 34"/>
                  <a:gd name="T107" fmla="*/ 298186 h 67"/>
                  <a:gd name="T108" fmla="*/ 152043 w 34"/>
                  <a:gd name="T109" fmla="*/ 305198 h 67"/>
                  <a:gd name="T110" fmla="*/ 145095 w 34"/>
                  <a:gd name="T111" fmla="*/ 305198 h 67"/>
                  <a:gd name="T112" fmla="*/ 145095 w 34"/>
                  <a:gd name="T113" fmla="*/ 293279 h 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"/>
                  <a:gd name="T172" fmla="*/ 0 h 67"/>
                  <a:gd name="T173" fmla="*/ 34 w 34"/>
                  <a:gd name="T174" fmla="*/ 67 h 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" h="67">
                    <a:moveTo>
                      <a:pt x="8" y="0"/>
                    </a:moveTo>
                    <a:lnTo>
                      <a:pt x="24" y="21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0" y="30"/>
                    </a:lnTo>
                    <a:cubicBezTo>
                      <a:pt x="30" y="30"/>
                      <a:pt x="32" y="35"/>
                      <a:pt x="31" y="38"/>
                    </a:cubicBezTo>
                    <a:cubicBezTo>
                      <a:pt x="31" y="42"/>
                      <a:pt x="27" y="47"/>
                      <a:pt x="28" y="49"/>
                    </a:cubicBezTo>
                    <a:cubicBezTo>
                      <a:pt x="28" y="50"/>
                      <a:pt x="32" y="67"/>
                      <a:pt x="32" y="67"/>
                    </a:cubicBezTo>
                    <a:lnTo>
                      <a:pt x="21" y="49"/>
                    </a:lnTo>
                    <a:cubicBezTo>
                      <a:pt x="21" y="49"/>
                      <a:pt x="24" y="41"/>
                      <a:pt x="24" y="40"/>
                    </a:cubicBezTo>
                    <a:cubicBezTo>
                      <a:pt x="23" y="38"/>
                      <a:pt x="21" y="35"/>
                      <a:pt x="21" y="35"/>
                    </a:cubicBezTo>
                    <a:lnTo>
                      <a:pt x="17" y="37"/>
                    </a:lnTo>
                    <a:lnTo>
                      <a:pt x="11" y="37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7" y="27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  <a:moveTo>
                      <a:pt x="9" y="4"/>
                    </a:moveTo>
                    <a:lnTo>
                      <a:pt x="4" y="10"/>
                    </a:lnTo>
                    <a:moveTo>
                      <a:pt x="10" y="7"/>
                    </a:moveTo>
                    <a:lnTo>
                      <a:pt x="17" y="18"/>
                    </a:lnTo>
                    <a:moveTo>
                      <a:pt x="8" y="9"/>
                    </a:moveTo>
                    <a:lnTo>
                      <a:pt x="16" y="19"/>
                    </a:lnTo>
                    <a:moveTo>
                      <a:pt x="6" y="12"/>
                    </a:moveTo>
                    <a:lnTo>
                      <a:pt x="15" y="20"/>
                    </a:lnTo>
                    <a:moveTo>
                      <a:pt x="23" y="24"/>
                    </a:moveTo>
                    <a:lnTo>
                      <a:pt x="27" y="31"/>
                    </a:lnTo>
                    <a:moveTo>
                      <a:pt x="21" y="25"/>
                    </a:moveTo>
                    <a:lnTo>
                      <a:pt x="25" y="32"/>
                    </a:lnTo>
                    <a:moveTo>
                      <a:pt x="19" y="26"/>
                    </a:moveTo>
                    <a:lnTo>
                      <a:pt x="24" y="33"/>
                    </a:lnTo>
                    <a:moveTo>
                      <a:pt x="27" y="36"/>
                    </a:moveTo>
                    <a:lnTo>
                      <a:pt x="25" y="46"/>
                    </a:lnTo>
                    <a:moveTo>
                      <a:pt x="27" y="54"/>
                    </a:moveTo>
                    <a:lnTo>
                      <a:pt x="31" y="66"/>
                    </a:lnTo>
                    <a:moveTo>
                      <a:pt x="30" y="20"/>
                    </a:moveTo>
                    <a:lnTo>
                      <a:pt x="33" y="23"/>
                    </a:lnTo>
                    <a:moveTo>
                      <a:pt x="26" y="24"/>
                    </a:moveTo>
                    <a:lnTo>
                      <a:pt x="29" y="22"/>
                    </a:lnTo>
                    <a:moveTo>
                      <a:pt x="29" y="27"/>
                    </a:moveTo>
                    <a:lnTo>
                      <a:pt x="32" y="25"/>
                    </a:lnTo>
                    <a:moveTo>
                      <a:pt x="10" y="33"/>
                    </a:moveTo>
                    <a:lnTo>
                      <a:pt x="13" y="33"/>
                    </a:lnTo>
                    <a:moveTo>
                      <a:pt x="12" y="35"/>
                    </a:moveTo>
                    <a:lnTo>
                      <a:pt x="14" y="35"/>
                    </a:lnTo>
                    <a:moveTo>
                      <a:pt x="15" y="31"/>
                    </a:moveTo>
                    <a:lnTo>
                      <a:pt x="18" y="29"/>
                    </a:lnTo>
                    <a:moveTo>
                      <a:pt x="16" y="34"/>
                    </a:moveTo>
                    <a:lnTo>
                      <a:pt x="20" y="32"/>
                    </a:lnTo>
                    <a:moveTo>
                      <a:pt x="24" y="49"/>
                    </a:moveTo>
                    <a:cubicBezTo>
                      <a:pt x="25" y="49"/>
                      <a:pt x="25" y="49"/>
                      <a:pt x="26" y="50"/>
                    </a:cubicBezTo>
                    <a:cubicBezTo>
                      <a:pt x="26" y="50"/>
                      <a:pt x="26" y="51"/>
                      <a:pt x="25" y="51"/>
                    </a:cubicBezTo>
                    <a:cubicBezTo>
                      <a:pt x="25" y="52"/>
                      <a:pt x="24" y="51"/>
                      <a:pt x="24" y="51"/>
                    </a:cubicBezTo>
                    <a:cubicBezTo>
                      <a:pt x="23" y="50"/>
                      <a:pt x="24" y="50"/>
                      <a:pt x="24" y="49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1" name="Freeform 49"/>
              <p:cNvSpPr>
                <a:spLocks noEditPoints="1"/>
              </p:cNvSpPr>
              <p:nvPr/>
            </p:nvSpPr>
            <p:spPr bwMode="auto">
              <a:xfrm>
                <a:off x="4165" y="2200"/>
                <a:ext cx="102" cy="242"/>
              </a:xfrm>
              <a:custGeom>
                <a:avLst/>
                <a:gdLst>
                  <a:gd name="T0" fmla="*/ 106045 w 29"/>
                  <a:gd name="T1" fmla="*/ 0 h 70"/>
                  <a:gd name="T2" fmla="*/ 132357 w 29"/>
                  <a:gd name="T3" fmla="*/ 158994 h 70"/>
                  <a:gd name="T4" fmla="*/ 158856 w 29"/>
                  <a:gd name="T5" fmla="*/ 153546 h 70"/>
                  <a:gd name="T6" fmla="*/ 179837 w 29"/>
                  <a:gd name="T7" fmla="*/ 136848 h 70"/>
                  <a:gd name="T8" fmla="*/ 193283 w 29"/>
                  <a:gd name="T9" fmla="*/ 189700 h 70"/>
                  <a:gd name="T10" fmla="*/ 172303 w 29"/>
                  <a:gd name="T11" fmla="*/ 211847 h 70"/>
                  <a:gd name="T12" fmla="*/ 132357 w 29"/>
                  <a:gd name="T13" fmla="*/ 218827 h 70"/>
                  <a:gd name="T14" fmla="*/ 119530 w 29"/>
                  <a:gd name="T15" fmla="*/ 266131 h 70"/>
                  <a:gd name="T16" fmla="*/ 60743 w 29"/>
                  <a:gd name="T17" fmla="*/ 307126 h 70"/>
                  <a:gd name="T18" fmla="*/ 26327 w 29"/>
                  <a:gd name="T19" fmla="*/ 413402 h 70"/>
                  <a:gd name="T20" fmla="*/ 20970 w 29"/>
                  <a:gd name="T21" fmla="*/ 295271 h 70"/>
                  <a:gd name="T22" fmla="*/ 73757 w 29"/>
                  <a:gd name="T23" fmla="*/ 247414 h 70"/>
                  <a:gd name="T24" fmla="*/ 73757 w 29"/>
                  <a:gd name="T25" fmla="*/ 218827 h 70"/>
                  <a:gd name="T26" fmla="*/ 33984 w 29"/>
                  <a:gd name="T27" fmla="*/ 218827 h 70"/>
                  <a:gd name="T28" fmla="*/ 7485 w 29"/>
                  <a:gd name="T29" fmla="*/ 201555 h 70"/>
                  <a:gd name="T30" fmla="*/ 0 w 29"/>
                  <a:gd name="T31" fmla="*/ 146687 h 70"/>
                  <a:gd name="T32" fmla="*/ 33984 w 29"/>
                  <a:gd name="T33" fmla="*/ 165400 h 70"/>
                  <a:gd name="T34" fmla="*/ 73757 w 29"/>
                  <a:gd name="T35" fmla="*/ 165400 h 70"/>
                  <a:gd name="T36" fmla="*/ 33984 w 29"/>
                  <a:gd name="T37" fmla="*/ 29126 h 70"/>
                  <a:gd name="T38" fmla="*/ 106045 w 29"/>
                  <a:gd name="T39" fmla="*/ 0 h 70"/>
                  <a:gd name="T40" fmla="*/ 100080 w 29"/>
                  <a:gd name="T41" fmla="*/ 23713 h 70"/>
                  <a:gd name="T42" fmla="*/ 52776 w 29"/>
                  <a:gd name="T43" fmla="*/ 40984 h 70"/>
                  <a:gd name="T44" fmla="*/ 100080 w 29"/>
                  <a:gd name="T45" fmla="*/ 40984 h 70"/>
                  <a:gd name="T46" fmla="*/ 100080 w 29"/>
                  <a:gd name="T47" fmla="*/ 118013 h 70"/>
                  <a:gd name="T48" fmla="*/ 79718 w 29"/>
                  <a:gd name="T49" fmla="*/ 47843 h 70"/>
                  <a:gd name="T50" fmla="*/ 92598 w 29"/>
                  <a:gd name="T51" fmla="*/ 118013 h 70"/>
                  <a:gd name="T52" fmla="*/ 52776 w 29"/>
                  <a:gd name="T53" fmla="*/ 52849 h 70"/>
                  <a:gd name="T54" fmla="*/ 87242 w 29"/>
                  <a:gd name="T55" fmla="*/ 124405 h 70"/>
                  <a:gd name="T56" fmla="*/ 119530 w 29"/>
                  <a:gd name="T57" fmla="*/ 165400 h 70"/>
                  <a:gd name="T58" fmla="*/ 119530 w 29"/>
                  <a:gd name="T59" fmla="*/ 218827 h 70"/>
                  <a:gd name="T60" fmla="*/ 100080 w 29"/>
                  <a:gd name="T61" fmla="*/ 165400 h 70"/>
                  <a:gd name="T62" fmla="*/ 100080 w 29"/>
                  <a:gd name="T63" fmla="*/ 218827 h 70"/>
                  <a:gd name="T64" fmla="*/ 92598 w 29"/>
                  <a:gd name="T65" fmla="*/ 165400 h 70"/>
                  <a:gd name="T66" fmla="*/ 92598 w 29"/>
                  <a:gd name="T67" fmla="*/ 218827 h 70"/>
                  <a:gd name="T68" fmla="*/ 100080 w 29"/>
                  <a:gd name="T69" fmla="*/ 242418 h 70"/>
                  <a:gd name="T70" fmla="*/ 52776 w 29"/>
                  <a:gd name="T71" fmla="*/ 283413 h 70"/>
                  <a:gd name="T72" fmla="*/ 39773 w 29"/>
                  <a:gd name="T73" fmla="*/ 336252 h 70"/>
                  <a:gd name="T74" fmla="*/ 26327 w 29"/>
                  <a:gd name="T75" fmla="*/ 407988 h 70"/>
                  <a:gd name="T76" fmla="*/ 172303 w 29"/>
                  <a:gd name="T77" fmla="*/ 165400 h 70"/>
                  <a:gd name="T78" fmla="*/ 172303 w 29"/>
                  <a:gd name="T79" fmla="*/ 189700 h 70"/>
                  <a:gd name="T80" fmla="*/ 139891 w 29"/>
                  <a:gd name="T81" fmla="*/ 177842 h 70"/>
                  <a:gd name="T82" fmla="*/ 158856 w 29"/>
                  <a:gd name="T83" fmla="*/ 177842 h 70"/>
                  <a:gd name="T84" fmla="*/ 145853 w 29"/>
                  <a:gd name="T85" fmla="*/ 201555 h 70"/>
                  <a:gd name="T86" fmla="*/ 166823 w 29"/>
                  <a:gd name="T87" fmla="*/ 201555 h 70"/>
                  <a:gd name="T88" fmla="*/ 13485 w 29"/>
                  <a:gd name="T89" fmla="*/ 177842 h 70"/>
                  <a:gd name="T90" fmla="*/ 33984 w 29"/>
                  <a:gd name="T91" fmla="*/ 182707 h 70"/>
                  <a:gd name="T92" fmla="*/ 13485 w 29"/>
                  <a:gd name="T93" fmla="*/ 194575 h 70"/>
                  <a:gd name="T94" fmla="*/ 26327 w 29"/>
                  <a:gd name="T95" fmla="*/ 201555 h 70"/>
                  <a:gd name="T96" fmla="*/ 47430 w 29"/>
                  <a:gd name="T97" fmla="*/ 182707 h 70"/>
                  <a:gd name="T98" fmla="*/ 73757 w 29"/>
                  <a:gd name="T99" fmla="*/ 182707 h 70"/>
                  <a:gd name="T100" fmla="*/ 47430 w 29"/>
                  <a:gd name="T101" fmla="*/ 201555 h 70"/>
                  <a:gd name="T102" fmla="*/ 73757 w 29"/>
                  <a:gd name="T103" fmla="*/ 201555 h 70"/>
                  <a:gd name="T104" fmla="*/ 39773 w 29"/>
                  <a:gd name="T105" fmla="*/ 300267 h 70"/>
                  <a:gd name="T106" fmla="*/ 47430 w 29"/>
                  <a:gd name="T107" fmla="*/ 307126 h 70"/>
                  <a:gd name="T108" fmla="*/ 39773 w 29"/>
                  <a:gd name="T109" fmla="*/ 312540 h 70"/>
                  <a:gd name="T110" fmla="*/ 33984 w 29"/>
                  <a:gd name="T111" fmla="*/ 307126 h 70"/>
                  <a:gd name="T112" fmla="*/ 39773 w 29"/>
                  <a:gd name="T113" fmla="*/ 300267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"/>
                  <a:gd name="T172" fmla="*/ 0 h 70"/>
                  <a:gd name="T173" fmla="*/ 29 w 29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" h="70">
                    <a:moveTo>
                      <a:pt x="16" y="0"/>
                    </a:moveTo>
                    <a:lnTo>
                      <a:pt x="20" y="27"/>
                    </a:lnTo>
                    <a:lnTo>
                      <a:pt x="24" y="26"/>
                    </a:lnTo>
                    <a:lnTo>
                      <a:pt x="27" y="23"/>
                    </a:lnTo>
                    <a:lnTo>
                      <a:pt x="29" y="32"/>
                    </a:lnTo>
                    <a:lnTo>
                      <a:pt x="26" y="36"/>
                    </a:lnTo>
                    <a:lnTo>
                      <a:pt x="20" y="37"/>
                    </a:lnTo>
                    <a:cubicBezTo>
                      <a:pt x="20" y="37"/>
                      <a:pt x="20" y="42"/>
                      <a:pt x="18" y="45"/>
                    </a:cubicBezTo>
                    <a:cubicBezTo>
                      <a:pt x="15" y="48"/>
                      <a:pt x="9" y="51"/>
                      <a:pt x="9" y="52"/>
                    </a:cubicBezTo>
                    <a:cubicBezTo>
                      <a:pt x="9" y="53"/>
                      <a:pt x="4" y="70"/>
                      <a:pt x="4" y="70"/>
                    </a:cubicBezTo>
                    <a:lnTo>
                      <a:pt x="3" y="50"/>
                    </a:lnTo>
                    <a:cubicBezTo>
                      <a:pt x="3" y="50"/>
                      <a:pt x="10" y="44"/>
                      <a:pt x="11" y="42"/>
                    </a:cubicBezTo>
                    <a:cubicBezTo>
                      <a:pt x="11" y="41"/>
                      <a:pt x="11" y="37"/>
                      <a:pt x="11" y="37"/>
                    </a:cubicBezTo>
                    <a:lnTo>
                      <a:pt x="5" y="37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5" y="28"/>
                    </a:lnTo>
                    <a:lnTo>
                      <a:pt x="11" y="28"/>
                    </a:lnTo>
                    <a:lnTo>
                      <a:pt x="5" y="5"/>
                    </a:lnTo>
                    <a:lnTo>
                      <a:pt x="16" y="0"/>
                    </a:lnTo>
                    <a:close/>
                    <a:moveTo>
                      <a:pt x="15" y="4"/>
                    </a:moveTo>
                    <a:lnTo>
                      <a:pt x="8" y="7"/>
                    </a:lnTo>
                    <a:moveTo>
                      <a:pt x="15" y="7"/>
                    </a:moveTo>
                    <a:lnTo>
                      <a:pt x="15" y="20"/>
                    </a:lnTo>
                    <a:moveTo>
                      <a:pt x="12" y="8"/>
                    </a:moveTo>
                    <a:lnTo>
                      <a:pt x="14" y="20"/>
                    </a:lnTo>
                    <a:moveTo>
                      <a:pt x="8" y="9"/>
                    </a:moveTo>
                    <a:lnTo>
                      <a:pt x="13" y="21"/>
                    </a:lnTo>
                    <a:moveTo>
                      <a:pt x="18" y="28"/>
                    </a:moveTo>
                    <a:lnTo>
                      <a:pt x="18" y="37"/>
                    </a:lnTo>
                    <a:moveTo>
                      <a:pt x="15" y="28"/>
                    </a:moveTo>
                    <a:lnTo>
                      <a:pt x="15" y="37"/>
                    </a:lnTo>
                    <a:moveTo>
                      <a:pt x="14" y="28"/>
                    </a:moveTo>
                    <a:lnTo>
                      <a:pt x="14" y="37"/>
                    </a:lnTo>
                    <a:moveTo>
                      <a:pt x="15" y="41"/>
                    </a:moveTo>
                    <a:lnTo>
                      <a:pt x="8" y="48"/>
                    </a:lnTo>
                    <a:moveTo>
                      <a:pt x="6" y="57"/>
                    </a:moveTo>
                    <a:lnTo>
                      <a:pt x="4" y="69"/>
                    </a:lnTo>
                    <a:moveTo>
                      <a:pt x="26" y="28"/>
                    </a:moveTo>
                    <a:lnTo>
                      <a:pt x="26" y="32"/>
                    </a:lnTo>
                    <a:moveTo>
                      <a:pt x="21" y="30"/>
                    </a:moveTo>
                    <a:lnTo>
                      <a:pt x="24" y="30"/>
                    </a:lnTo>
                    <a:moveTo>
                      <a:pt x="22" y="34"/>
                    </a:moveTo>
                    <a:lnTo>
                      <a:pt x="25" y="34"/>
                    </a:lnTo>
                    <a:moveTo>
                      <a:pt x="2" y="30"/>
                    </a:moveTo>
                    <a:lnTo>
                      <a:pt x="5" y="31"/>
                    </a:lnTo>
                    <a:moveTo>
                      <a:pt x="2" y="33"/>
                    </a:moveTo>
                    <a:lnTo>
                      <a:pt x="4" y="34"/>
                    </a:lnTo>
                    <a:moveTo>
                      <a:pt x="7" y="31"/>
                    </a:moveTo>
                    <a:lnTo>
                      <a:pt x="11" y="31"/>
                    </a:lnTo>
                    <a:moveTo>
                      <a:pt x="7" y="34"/>
                    </a:moveTo>
                    <a:lnTo>
                      <a:pt x="11" y="34"/>
                    </a:lnTo>
                    <a:moveTo>
                      <a:pt x="6" y="51"/>
                    </a:moveTo>
                    <a:cubicBezTo>
                      <a:pt x="7" y="51"/>
                      <a:pt x="7" y="51"/>
                      <a:pt x="7" y="52"/>
                    </a:cubicBezTo>
                    <a:cubicBezTo>
                      <a:pt x="7" y="53"/>
                      <a:pt x="7" y="53"/>
                      <a:pt x="6" y="53"/>
                    </a:cubicBezTo>
                    <a:cubicBezTo>
                      <a:pt x="5" y="53"/>
                      <a:pt x="5" y="53"/>
                      <a:pt x="5" y="52"/>
                    </a:cubicBezTo>
                    <a:cubicBezTo>
                      <a:pt x="5" y="51"/>
                      <a:pt x="5" y="51"/>
                      <a:pt x="6" y="51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2" name="Freeform 50"/>
              <p:cNvSpPr>
                <a:spLocks noEditPoints="1"/>
              </p:cNvSpPr>
              <p:nvPr/>
            </p:nvSpPr>
            <p:spPr bwMode="auto">
              <a:xfrm>
                <a:off x="4061" y="2445"/>
                <a:ext cx="160" cy="193"/>
              </a:xfrm>
              <a:custGeom>
                <a:avLst/>
                <a:gdLst>
                  <a:gd name="T0" fmla="*/ 283499 w 46"/>
                  <a:gd name="T1" fmla="*/ 11711 h 56"/>
                  <a:gd name="T2" fmla="*/ 221471 w 46"/>
                  <a:gd name="T3" fmla="*/ 150681 h 56"/>
                  <a:gd name="T4" fmla="*/ 240793 w 46"/>
                  <a:gd name="T5" fmla="*/ 162396 h 56"/>
                  <a:gd name="T6" fmla="*/ 270797 w 46"/>
                  <a:gd name="T7" fmla="*/ 156051 h 56"/>
                  <a:gd name="T8" fmla="*/ 245875 w 46"/>
                  <a:gd name="T9" fmla="*/ 202757 h 56"/>
                  <a:gd name="T10" fmla="*/ 221471 w 46"/>
                  <a:gd name="T11" fmla="*/ 219255 h 56"/>
                  <a:gd name="T12" fmla="*/ 191468 w 46"/>
                  <a:gd name="T13" fmla="*/ 207671 h 56"/>
                  <a:gd name="T14" fmla="*/ 147117 w 46"/>
                  <a:gd name="T15" fmla="*/ 236322 h 56"/>
                  <a:gd name="T16" fmla="*/ 86515 w 46"/>
                  <a:gd name="T17" fmla="*/ 248033 h 56"/>
                  <a:gd name="T18" fmla="*/ 0 w 46"/>
                  <a:gd name="T19" fmla="*/ 323351 h 56"/>
                  <a:gd name="T20" fmla="*/ 62063 w 46"/>
                  <a:gd name="T21" fmla="*/ 219255 h 56"/>
                  <a:gd name="T22" fmla="*/ 117113 w 46"/>
                  <a:gd name="T23" fmla="*/ 202757 h 56"/>
                  <a:gd name="T24" fmla="*/ 141513 w 46"/>
                  <a:gd name="T25" fmla="*/ 172549 h 56"/>
                  <a:gd name="T26" fmla="*/ 111510 w 46"/>
                  <a:gd name="T27" fmla="*/ 162396 h 56"/>
                  <a:gd name="T28" fmla="*/ 92202 w 46"/>
                  <a:gd name="T29" fmla="*/ 132188 h 56"/>
                  <a:gd name="T30" fmla="*/ 117113 w 46"/>
                  <a:gd name="T31" fmla="*/ 87029 h 56"/>
                  <a:gd name="T32" fmla="*/ 136431 w 46"/>
                  <a:gd name="T33" fmla="*/ 115690 h 56"/>
                  <a:gd name="T34" fmla="*/ 166435 w 46"/>
                  <a:gd name="T35" fmla="*/ 132188 h 56"/>
                  <a:gd name="T36" fmla="*/ 203590 w 46"/>
                  <a:gd name="T37" fmla="*/ 0 h 56"/>
                  <a:gd name="T38" fmla="*/ 283499 w 46"/>
                  <a:gd name="T39" fmla="*/ 11711 h 56"/>
                  <a:gd name="T40" fmla="*/ 265823 w 46"/>
                  <a:gd name="T41" fmla="*/ 23291 h 56"/>
                  <a:gd name="T42" fmla="*/ 215871 w 46"/>
                  <a:gd name="T43" fmla="*/ 16498 h 56"/>
                  <a:gd name="T44" fmla="*/ 253071 w 46"/>
                  <a:gd name="T45" fmla="*/ 40361 h 56"/>
                  <a:gd name="T46" fmla="*/ 215871 w 46"/>
                  <a:gd name="T47" fmla="*/ 108931 h 56"/>
                  <a:gd name="T48" fmla="*/ 233764 w 46"/>
                  <a:gd name="T49" fmla="*/ 35005 h 56"/>
                  <a:gd name="T50" fmla="*/ 203590 w 46"/>
                  <a:gd name="T51" fmla="*/ 104099 h 56"/>
                  <a:gd name="T52" fmla="*/ 208720 w 46"/>
                  <a:gd name="T53" fmla="*/ 35005 h 56"/>
                  <a:gd name="T54" fmla="*/ 196560 w 46"/>
                  <a:gd name="T55" fmla="*/ 104099 h 56"/>
                  <a:gd name="T56" fmla="*/ 203590 w 46"/>
                  <a:gd name="T57" fmla="*/ 150681 h 56"/>
                  <a:gd name="T58" fmla="*/ 171565 w 46"/>
                  <a:gd name="T59" fmla="*/ 195960 h 56"/>
                  <a:gd name="T60" fmla="*/ 191468 w 46"/>
                  <a:gd name="T61" fmla="*/ 143888 h 56"/>
                  <a:gd name="T62" fmla="*/ 166435 w 46"/>
                  <a:gd name="T63" fmla="*/ 191008 h 56"/>
                  <a:gd name="T64" fmla="*/ 178717 w 46"/>
                  <a:gd name="T65" fmla="*/ 139101 h 56"/>
                  <a:gd name="T66" fmla="*/ 154264 w 46"/>
                  <a:gd name="T67" fmla="*/ 184250 h 56"/>
                  <a:gd name="T68" fmla="*/ 147117 w 46"/>
                  <a:gd name="T69" fmla="*/ 214468 h 56"/>
                  <a:gd name="T70" fmla="*/ 86515 w 46"/>
                  <a:gd name="T71" fmla="*/ 224621 h 56"/>
                  <a:gd name="T72" fmla="*/ 49325 w 46"/>
                  <a:gd name="T73" fmla="*/ 259578 h 56"/>
                  <a:gd name="T74" fmla="*/ 5130 w 46"/>
                  <a:gd name="T75" fmla="*/ 318447 h 56"/>
                  <a:gd name="T76" fmla="*/ 245875 w 46"/>
                  <a:gd name="T77" fmla="*/ 179462 h 56"/>
                  <a:gd name="T78" fmla="*/ 233764 w 46"/>
                  <a:gd name="T79" fmla="*/ 195960 h 56"/>
                  <a:gd name="T80" fmla="*/ 215871 w 46"/>
                  <a:gd name="T81" fmla="*/ 167751 h 56"/>
                  <a:gd name="T82" fmla="*/ 233764 w 46"/>
                  <a:gd name="T83" fmla="*/ 179462 h 56"/>
                  <a:gd name="T84" fmla="*/ 203590 w 46"/>
                  <a:gd name="T85" fmla="*/ 195960 h 56"/>
                  <a:gd name="T86" fmla="*/ 221471 w 46"/>
                  <a:gd name="T87" fmla="*/ 202757 h 56"/>
                  <a:gd name="T88" fmla="*/ 117113 w 46"/>
                  <a:gd name="T89" fmla="*/ 115690 h 56"/>
                  <a:gd name="T90" fmla="*/ 123680 w 46"/>
                  <a:gd name="T91" fmla="*/ 127390 h 56"/>
                  <a:gd name="T92" fmla="*/ 104358 w 46"/>
                  <a:gd name="T93" fmla="*/ 132188 h 56"/>
                  <a:gd name="T94" fmla="*/ 111510 w 46"/>
                  <a:gd name="T95" fmla="*/ 143888 h 56"/>
                  <a:gd name="T96" fmla="*/ 136431 w 46"/>
                  <a:gd name="T97" fmla="*/ 132188 h 56"/>
                  <a:gd name="T98" fmla="*/ 154264 w 46"/>
                  <a:gd name="T99" fmla="*/ 143888 h 56"/>
                  <a:gd name="T100" fmla="*/ 129235 w 46"/>
                  <a:gd name="T101" fmla="*/ 150681 h 56"/>
                  <a:gd name="T102" fmla="*/ 147117 w 46"/>
                  <a:gd name="T103" fmla="*/ 162396 h 56"/>
                  <a:gd name="T104" fmla="*/ 67207 w 46"/>
                  <a:gd name="T105" fmla="*/ 231369 h 56"/>
                  <a:gd name="T106" fmla="*/ 74355 w 46"/>
                  <a:gd name="T107" fmla="*/ 243080 h 56"/>
                  <a:gd name="T108" fmla="*/ 62063 w 46"/>
                  <a:gd name="T109" fmla="*/ 243080 h 56"/>
                  <a:gd name="T110" fmla="*/ 62063 w 46"/>
                  <a:gd name="T111" fmla="*/ 236322 h 56"/>
                  <a:gd name="T112" fmla="*/ 67207 w 46"/>
                  <a:gd name="T113" fmla="*/ 231369 h 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"/>
                  <a:gd name="T172" fmla="*/ 0 h 56"/>
                  <a:gd name="T173" fmla="*/ 46 w 46"/>
                  <a:gd name="T174" fmla="*/ 56 h 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" h="56">
                    <a:moveTo>
                      <a:pt x="46" y="2"/>
                    </a:moveTo>
                    <a:lnTo>
                      <a:pt x="36" y="26"/>
                    </a:lnTo>
                    <a:lnTo>
                      <a:pt x="39" y="28"/>
                    </a:lnTo>
                    <a:lnTo>
                      <a:pt x="44" y="27"/>
                    </a:lnTo>
                    <a:lnTo>
                      <a:pt x="40" y="35"/>
                    </a:lnTo>
                    <a:lnTo>
                      <a:pt x="36" y="38"/>
                    </a:lnTo>
                    <a:lnTo>
                      <a:pt x="31" y="36"/>
                    </a:lnTo>
                    <a:cubicBezTo>
                      <a:pt x="31" y="36"/>
                      <a:pt x="28" y="40"/>
                      <a:pt x="24" y="41"/>
                    </a:cubicBezTo>
                    <a:cubicBezTo>
                      <a:pt x="21" y="42"/>
                      <a:pt x="14" y="42"/>
                      <a:pt x="14" y="43"/>
                    </a:cubicBezTo>
                    <a:cubicBezTo>
                      <a:pt x="13" y="44"/>
                      <a:pt x="0" y="56"/>
                      <a:pt x="0" y="56"/>
                    </a:cubicBezTo>
                    <a:lnTo>
                      <a:pt x="10" y="38"/>
                    </a:lnTo>
                    <a:cubicBezTo>
                      <a:pt x="10" y="38"/>
                      <a:pt x="18" y="36"/>
                      <a:pt x="19" y="35"/>
                    </a:cubicBezTo>
                    <a:cubicBezTo>
                      <a:pt x="21" y="34"/>
                      <a:pt x="23" y="30"/>
                      <a:pt x="23" y="30"/>
                    </a:cubicBezTo>
                    <a:lnTo>
                      <a:pt x="18" y="28"/>
                    </a:lnTo>
                    <a:lnTo>
                      <a:pt x="15" y="23"/>
                    </a:lnTo>
                    <a:lnTo>
                      <a:pt x="19" y="15"/>
                    </a:lnTo>
                    <a:lnTo>
                      <a:pt x="22" y="20"/>
                    </a:lnTo>
                    <a:lnTo>
                      <a:pt x="27" y="23"/>
                    </a:lnTo>
                    <a:lnTo>
                      <a:pt x="33" y="0"/>
                    </a:lnTo>
                    <a:lnTo>
                      <a:pt x="46" y="2"/>
                    </a:lnTo>
                    <a:close/>
                    <a:moveTo>
                      <a:pt x="43" y="4"/>
                    </a:moveTo>
                    <a:lnTo>
                      <a:pt x="35" y="3"/>
                    </a:lnTo>
                    <a:moveTo>
                      <a:pt x="41" y="7"/>
                    </a:moveTo>
                    <a:lnTo>
                      <a:pt x="35" y="19"/>
                    </a:lnTo>
                    <a:moveTo>
                      <a:pt x="38" y="6"/>
                    </a:moveTo>
                    <a:lnTo>
                      <a:pt x="33" y="18"/>
                    </a:lnTo>
                    <a:moveTo>
                      <a:pt x="34" y="6"/>
                    </a:moveTo>
                    <a:lnTo>
                      <a:pt x="32" y="18"/>
                    </a:lnTo>
                    <a:moveTo>
                      <a:pt x="33" y="26"/>
                    </a:moveTo>
                    <a:lnTo>
                      <a:pt x="28" y="34"/>
                    </a:lnTo>
                    <a:moveTo>
                      <a:pt x="31" y="25"/>
                    </a:moveTo>
                    <a:lnTo>
                      <a:pt x="27" y="33"/>
                    </a:lnTo>
                    <a:moveTo>
                      <a:pt x="29" y="24"/>
                    </a:moveTo>
                    <a:lnTo>
                      <a:pt x="25" y="32"/>
                    </a:lnTo>
                    <a:moveTo>
                      <a:pt x="24" y="37"/>
                    </a:moveTo>
                    <a:lnTo>
                      <a:pt x="14" y="39"/>
                    </a:lnTo>
                    <a:moveTo>
                      <a:pt x="8" y="45"/>
                    </a:moveTo>
                    <a:lnTo>
                      <a:pt x="1" y="55"/>
                    </a:lnTo>
                    <a:moveTo>
                      <a:pt x="40" y="31"/>
                    </a:moveTo>
                    <a:lnTo>
                      <a:pt x="38" y="34"/>
                    </a:lnTo>
                    <a:moveTo>
                      <a:pt x="35" y="29"/>
                    </a:moveTo>
                    <a:lnTo>
                      <a:pt x="38" y="31"/>
                    </a:lnTo>
                    <a:moveTo>
                      <a:pt x="33" y="34"/>
                    </a:moveTo>
                    <a:lnTo>
                      <a:pt x="36" y="35"/>
                    </a:lnTo>
                    <a:moveTo>
                      <a:pt x="19" y="20"/>
                    </a:moveTo>
                    <a:lnTo>
                      <a:pt x="20" y="22"/>
                    </a:lnTo>
                    <a:moveTo>
                      <a:pt x="17" y="23"/>
                    </a:moveTo>
                    <a:lnTo>
                      <a:pt x="18" y="25"/>
                    </a:lnTo>
                    <a:moveTo>
                      <a:pt x="22" y="23"/>
                    </a:moveTo>
                    <a:lnTo>
                      <a:pt x="25" y="25"/>
                    </a:lnTo>
                    <a:moveTo>
                      <a:pt x="21" y="26"/>
                    </a:moveTo>
                    <a:lnTo>
                      <a:pt x="24" y="28"/>
                    </a:lnTo>
                    <a:moveTo>
                      <a:pt x="11" y="40"/>
                    </a:moveTo>
                    <a:cubicBezTo>
                      <a:pt x="12" y="41"/>
                      <a:pt x="12" y="41"/>
                      <a:pt x="12" y="42"/>
                    </a:cubicBezTo>
                    <a:cubicBezTo>
                      <a:pt x="11" y="42"/>
                      <a:pt x="11" y="43"/>
                      <a:pt x="10" y="42"/>
                    </a:cubicBezTo>
                    <a:cubicBezTo>
                      <a:pt x="10" y="42"/>
                      <a:pt x="9" y="41"/>
                      <a:pt x="10" y="41"/>
                    </a:cubicBezTo>
                    <a:cubicBezTo>
                      <a:pt x="10" y="40"/>
                      <a:pt x="11" y="40"/>
                      <a:pt x="11" y="40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3" name="Freeform 51"/>
              <p:cNvSpPr>
                <a:spLocks noEditPoints="1"/>
              </p:cNvSpPr>
              <p:nvPr/>
            </p:nvSpPr>
            <p:spPr bwMode="auto">
              <a:xfrm>
                <a:off x="3858" y="2638"/>
                <a:ext cx="234" cy="118"/>
              </a:xfrm>
              <a:custGeom>
                <a:avLst/>
                <a:gdLst>
                  <a:gd name="T0" fmla="*/ 424483 w 67"/>
                  <a:gd name="T1" fmla="*/ 48914 h 34"/>
                  <a:gd name="T2" fmla="*/ 292077 w 67"/>
                  <a:gd name="T3" fmla="*/ 145095 h 34"/>
                  <a:gd name="T4" fmla="*/ 305031 w 67"/>
                  <a:gd name="T5" fmla="*/ 169760 h 34"/>
                  <a:gd name="T6" fmla="*/ 330464 w 67"/>
                  <a:gd name="T7" fmla="*/ 169760 h 34"/>
                  <a:gd name="T8" fmla="*/ 284795 w 67"/>
                  <a:gd name="T9" fmla="*/ 206462 h 34"/>
                  <a:gd name="T10" fmla="*/ 259314 w 67"/>
                  <a:gd name="T11" fmla="*/ 206462 h 34"/>
                  <a:gd name="T12" fmla="*/ 234346 w 67"/>
                  <a:gd name="T13" fmla="*/ 181807 h 34"/>
                  <a:gd name="T14" fmla="*/ 183442 w 67"/>
                  <a:gd name="T15" fmla="*/ 188744 h 34"/>
                  <a:gd name="T16" fmla="*/ 114258 w 67"/>
                  <a:gd name="T17" fmla="*/ 169760 h 34"/>
                  <a:gd name="T18" fmla="*/ 0 w 67"/>
                  <a:gd name="T19" fmla="*/ 193839 h 34"/>
                  <a:gd name="T20" fmla="*/ 114258 w 67"/>
                  <a:gd name="T21" fmla="*/ 127374 h 34"/>
                  <a:gd name="T22" fmla="*/ 170488 w 67"/>
                  <a:gd name="T23" fmla="*/ 145095 h 34"/>
                  <a:gd name="T24" fmla="*/ 203252 w 67"/>
                  <a:gd name="T25" fmla="*/ 127374 h 34"/>
                  <a:gd name="T26" fmla="*/ 190724 w 67"/>
                  <a:gd name="T27" fmla="*/ 103167 h 34"/>
                  <a:gd name="T28" fmla="*/ 190724 w 67"/>
                  <a:gd name="T29" fmla="*/ 66465 h 34"/>
                  <a:gd name="T30" fmla="*/ 234346 w 67"/>
                  <a:gd name="T31" fmla="*/ 36701 h 34"/>
                  <a:gd name="T32" fmla="*/ 234346 w 67"/>
                  <a:gd name="T33" fmla="*/ 73570 h 34"/>
                  <a:gd name="T34" fmla="*/ 254117 w 67"/>
                  <a:gd name="T35" fmla="*/ 103167 h 34"/>
                  <a:gd name="T36" fmla="*/ 361093 w 67"/>
                  <a:gd name="T37" fmla="*/ 0 h 34"/>
                  <a:gd name="T38" fmla="*/ 424483 w 67"/>
                  <a:gd name="T39" fmla="*/ 48914 h 34"/>
                  <a:gd name="T40" fmla="*/ 399050 w 67"/>
                  <a:gd name="T41" fmla="*/ 54384 h 34"/>
                  <a:gd name="T42" fmla="*/ 361093 w 67"/>
                  <a:gd name="T43" fmla="*/ 24669 h 34"/>
                  <a:gd name="T44" fmla="*/ 380900 w 67"/>
                  <a:gd name="T45" fmla="*/ 60947 h 34"/>
                  <a:gd name="T46" fmla="*/ 310228 w 67"/>
                  <a:gd name="T47" fmla="*/ 103167 h 34"/>
                  <a:gd name="T48" fmla="*/ 368410 w 67"/>
                  <a:gd name="T49" fmla="*/ 48914 h 34"/>
                  <a:gd name="T50" fmla="*/ 305031 w 67"/>
                  <a:gd name="T51" fmla="*/ 97648 h 34"/>
                  <a:gd name="T52" fmla="*/ 348601 w 67"/>
                  <a:gd name="T53" fmla="*/ 36701 h 34"/>
                  <a:gd name="T54" fmla="*/ 297735 w 67"/>
                  <a:gd name="T55" fmla="*/ 90676 h 34"/>
                  <a:gd name="T56" fmla="*/ 272268 w 67"/>
                  <a:gd name="T57" fmla="*/ 140000 h 34"/>
                  <a:gd name="T58" fmla="*/ 228684 w 67"/>
                  <a:gd name="T59" fmla="*/ 164076 h 34"/>
                  <a:gd name="T60" fmla="*/ 266645 w 67"/>
                  <a:gd name="T61" fmla="*/ 127374 h 34"/>
                  <a:gd name="T62" fmla="*/ 221402 w 67"/>
                  <a:gd name="T63" fmla="*/ 152043 h 34"/>
                  <a:gd name="T64" fmla="*/ 259314 w 67"/>
                  <a:gd name="T65" fmla="*/ 115331 h 34"/>
                  <a:gd name="T66" fmla="*/ 216205 w 67"/>
                  <a:gd name="T67" fmla="*/ 145095 h 34"/>
                  <a:gd name="T68" fmla="*/ 195970 w 67"/>
                  <a:gd name="T69" fmla="*/ 164076 h 34"/>
                  <a:gd name="T70" fmla="*/ 132577 w 67"/>
                  <a:gd name="T71" fmla="*/ 152043 h 34"/>
                  <a:gd name="T72" fmla="*/ 81544 w 67"/>
                  <a:gd name="T73" fmla="*/ 164076 h 34"/>
                  <a:gd name="T74" fmla="*/ 5197 w 67"/>
                  <a:gd name="T75" fmla="*/ 188744 h 34"/>
                  <a:gd name="T76" fmla="*/ 297735 w 67"/>
                  <a:gd name="T77" fmla="*/ 181807 h 34"/>
                  <a:gd name="T78" fmla="*/ 279550 w 67"/>
                  <a:gd name="T79" fmla="*/ 200947 h 34"/>
                  <a:gd name="T80" fmla="*/ 272268 w 67"/>
                  <a:gd name="T81" fmla="*/ 157138 h 34"/>
                  <a:gd name="T82" fmla="*/ 284795 w 67"/>
                  <a:gd name="T83" fmla="*/ 176702 h 34"/>
                  <a:gd name="T84" fmla="*/ 254117 w 67"/>
                  <a:gd name="T85" fmla="*/ 176702 h 34"/>
                  <a:gd name="T86" fmla="*/ 266645 w 67"/>
                  <a:gd name="T87" fmla="*/ 193839 h 34"/>
                  <a:gd name="T88" fmla="*/ 216205 w 67"/>
                  <a:gd name="T89" fmla="*/ 60947 h 34"/>
                  <a:gd name="T90" fmla="*/ 216205 w 67"/>
                  <a:gd name="T91" fmla="*/ 78508 h 34"/>
                  <a:gd name="T92" fmla="*/ 203252 w 67"/>
                  <a:gd name="T93" fmla="*/ 73570 h 34"/>
                  <a:gd name="T94" fmla="*/ 203252 w 67"/>
                  <a:gd name="T95" fmla="*/ 85616 h 34"/>
                  <a:gd name="T96" fmla="*/ 228684 w 67"/>
                  <a:gd name="T97" fmla="*/ 90676 h 34"/>
                  <a:gd name="T98" fmla="*/ 241638 w 67"/>
                  <a:gd name="T99" fmla="*/ 108223 h 34"/>
                  <a:gd name="T100" fmla="*/ 208913 w 67"/>
                  <a:gd name="T101" fmla="*/ 97648 h 34"/>
                  <a:gd name="T102" fmla="*/ 221402 w 67"/>
                  <a:gd name="T103" fmla="*/ 120270 h 34"/>
                  <a:gd name="T104" fmla="*/ 114258 w 67"/>
                  <a:gd name="T105" fmla="*/ 145095 h 34"/>
                  <a:gd name="T106" fmla="*/ 106976 w 67"/>
                  <a:gd name="T107" fmla="*/ 157138 h 34"/>
                  <a:gd name="T108" fmla="*/ 101902 w 67"/>
                  <a:gd name="T109" fmla="*/ 152043 h 34"/>
                  <a:gd name="T110" fmla="*/ 101902 w 67"/>
                  <a:gd name="T111" fmla="*/ 145095 h 34"/>
                  <a:gd name="T112" fmla="*/ 114258 w 67"/>
                  <a:gd name="T113" fmla="*/ 145095 h 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7"/>
                  <a:gd name="T172" fmla="*/ 0 h 34"/>
                  <a:gd name="T173" fmla="*/ 67 w 67"/>
                  <a:gd name="T174" fmla="*/ 34 h 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7" h="34">
                    <a:moveTo>
                      <a:pt x="67" y="8"/>
                    </a:moveTo>
                    <a:lnTo>
                      <a:pt x="46" y="24"/>
                    </a:lnTo>
                    <a:lnTo>
                      <a:pt x="48" y="28"/>
                    </a:lnTo>
                    <a:lnTo>
                      <a:pt x="52" y="28"/>
                    </a:lnTo>
                    <a:lnTo>
                      <a:pt x="45" y="34"/>
                    </a:lnTo>
                    <a:lnTo>
                      <a:pt x="41" y="34"/>
                    </a:lnTo>
                    <a:lnTo>
                      <a:pt x="37" y="30"/>
                    </a:lnTo>
                    <a:cubicBezTo>
                      <a:pt x="37" y="30"/>
                      <a:pt x="32" y="32"/>
                      <a:pt x="29" y="31"/>
                    </a:cubicBezTo>
                    <a:cubicBezTo>
                      <a:pt x="25" y="31"/>
                      <a:pt x="20" y="27"/>
                      <a:pt x="18" y="28"/>
                    </a:cubicBezTo>
                    <a:cubicBezTo>
                      <a:pt x="17" y="28"/>
                      <a:pt x="0" y="32"/>
                      <a:pt x="0" y="32"/>
                    </a:cubicBezTo>
                    <a:lnTo>
                      <a:pt x="18" y="21"/>
                    </a:lnTo>
                    <a:cubicBezTo>
                      <a:pt x="18" y="21"/>
                      <a:pt x="26" y="24"/>
                      <a:pt x="27" y="24"/>
                    </a:cubicBezTo>
                    <a:cubicBezTo>
                      <a:pt x="29" y="23"/>
                      <a:pt x="32" y="21"/>
                      <a:pt x="32" y="21"/>
                    </a:cubicBezTo>
                    <a:lnTo>
                      <a:pt x="30" y="17"/>
                    </a:lnTo>
                    <a:lnTo>
                      <a:pt x="30" y="11"/>
                    </a:lnTo>
                    <a:lnTo>
                      <a:pt x="37" y="6"/>
                    </a:lnTo>
                    <a:lnTo>
                      <a:pt x="37" y="12"/>
                    </a:lnTo>
                    <a:lnTo>
                      <a:pt x="40" y="17"/>
                    </a:lnTo>
                    <a:lnTo>
                      <a:pt x="57" y="0"/>
                    </a:lnTo>
                    <a:lnTo>
                      <a:pt x="67" y="8"/>
                    </a:lnTo>
                    <a:close/>
                    <a:moveTo>
                      <a:pt x="63" y="9"/>
                    </a:moveTo>
                    <a:lnTo>
                      <a:pt x="57" y="4"/>
                    </a:lnTo>
                    <a:moveTo>
                      <a:pt x="60" y="10"/>
                    </a:moveTo>
                    <a:lnTo>
                      <a:pt x="49" y="17"/>
                    </a:lnTo>
                    <a:moveTo>
                      <a:pt x="58" y="8"/>
                    </a:moveTo>
                    <a:lnTo>
                      <a:pt x="48" y="16"/>
                    </a:lnTo>
                    <a:moveTo>
                      <a:pt x="55" y="6"/>
                    </a:moveTo>
                    <a:lnTo>
                      <a:pt x="47" y="15"/>
                    </a:lnTo>
                    <a:moveTo>
                      <a:pt x="43" y="23"/>
                    </a:moveTo>
                    <a:lnTo>
                      <a:pt x="36" y="27"/>
                    </a:lnTo>
                    <a:moveTo>
                      <a:pt x="42" y="21"/>
                    </a:moveTo>
                    <a:lnTo>
                      <a:pt x="35" y="25"/>
                    </a:lnTo>
                    <a:moveTo>
                      <a:pt x="41" y="19"/>
                    </a:moveTo>
                    <a:lnTo>
                      <a:pt x="34" y="24"/>
                    </a:lnTo>
                    <a:moveTo>
                      <a:pt x="31" y="27"/>
                    </a:moveTo>
                    <a:lnTo>
                      <a:pt x="21" y="25"/>
                    </a:lnTo>
                    <a:moveTo>
                      <a:pt x="13" y="27"/>
                    </a:moveTo>
                    <a:lnTo>
                      <a:pt x="1" y="31"/>
                    </a:lnTo>
                    <a:moveTo>
                      <a:pt x="47" y="30"/>
                    </a:moveTo>
                    <a:lnTo>
                      <a:pt x="44" y="33"/>
                    </a:lnTo>
                    <a:moveTo>
                      <a:pt x="43" y="26"/>
                    </a:moveTo>
                    <a:lnTo>
                      <a:pt x="45" y="29"/>
                    </a:lnTo>
                    <a:moveTo>
                      <a:pt x="40" y="29"/>
                    </a:moveTo>
                    <a:lnTo>
                      <a:pt x="42" y="32"/>
                    </a:lnTo>
                    <a:moveTo>
                      <a:pt x="34" y="10"/>
                    </a:moveTo>
                    <a:lnTo>
                      <a:pt x="34" y="13"/>
                    </a:lnTo>
                    <a:moveTo>
                      <a:pt x="32" y="12"/>
                    </a:moveTo>
                    <a:lnTo>
                      <a:pt x="32" y="14"/>
                    </a:lnTo>
                    <a:moveTo>
                      <a:pt x="36" y="15"/>
                    </a:moveTo>
                    <a:lnTo>
                      <a:pt x="38" y="18"/>
                    </a:lnTo>
                    <a:moveTo>
                      <a:pt x="33" y="16"/>
                    </a:moveTo>
                    <a:lnTo>
                      <a:pt x="35" y="20"/>
                    </a:lnTo>
                    <a:moveTo>
                      <a:pt x="18" y="24"/>
                    </a:moveTo>
                    <a:cubicBezTo>
                      <a:pt x="18" y="25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7" y="24"/>
                      <a:pt x="18" y="24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4" name="Freeform 52"/>
              <p:cNvSpPr>
                <a:spLocks noEditPoints="1"/>
              </p:cNvSpPr>
              <p:nvPr/>
            </p:nvSpPr>
            <p:spPr bwMode="auto">
              <a:xfrm>
                <a:off x="3628" y="2731"/>
                <a:ext cx="245" cy="100"/>
              </a:xfrm>
              <a:custGeom>
                <a:avLst/>
                <a:gdLst>
                  <a:gd name="T0" fmla="*/ 450016 w 70"/>
                  <a:gd name="T1" fmla="*/ 92628 h 29"/>
                  <a:gd name="T2" fmla="*/ 275807 w 70"/>
                  <a:gd name="T3" fmla="*/ 116076 h 29"/>
                  <a:gd name="T4" fmla="*/ 283146 w 70"/>
                  <a:gd name="T5" fmla="*/ 139407 h 29"/>
                  <a:gd name="T6" fmla="*/ 301448 w 70"/>
                  <a:gd name="T7" fmla="*/ 156503 h 29"/>
                  <a:gd name="T8" fmla="*/ 244731 w 70"/>
                  <a:gd name="T9" fmla="*/ 168228 h 29"/>
                  <a:gd name="T10" fmla="*/ 218491 w 70"/>
                  <a:gd name="T11" fmla="*/ 151131 h 29"/>
                  <a:gd name="T12" fmla="*/ 213213 w 70"/>
                  <a:gd name="T13" fmla="*/ 116076 h 29"/>
                  <a:gd name="T14" fmla="*/ 159666 w 70"/>
                  <a:gd name="T15" fmla="*/ 104352 h 29"/>
                  <a:gd name="T16" fmla="*/ 115542 w 70"/>
                  <a:gd name="T17" fmla="*/ 52152 h 29"/>
                  <a:gd name="T18" fmla="*/ 0 w 70"/>
                  <a:gd name="T19" fmla="*/ 23448 h 29"/>
                  <a:gd name="T20" fmla="*/ 128576 w 70"/>
                  <a:gd name="T21" fmla="*/ 16528 h 29"/>
                  <a:gd name="T22" fmla="*/ 180075 w 70"/>
                  <a:gd name="T23" fmla="*/ 63924 h 29"/>
                  <a:gd name="T24" fmla="*/ 213213 w 70"/>
                  <a:gd name="T25" fmla="*/ 63924 h 29"/>
                  <a:gd name="T26" fmla="*/ 213213 w 70"/>
                  <a:gd name="T27" fmla="*/ 28703 h 29"/>
                  <a:gd name="T28" fmla="*/ 231525 w 70"/>
                  <a:gd name="T29" fmla="*/ 4793 h 29"/>
                  <a:gd name="T30" fmla="*/ 288414 w 70"/>
                  <a:gd name="T31" fmla="*/ 0 h 29"/>
                  <a:gd name="T32" fmla="*/ 269941 w 70"/>
                  <a:gd name="T33" fmla="*/ 28703 h 29"/>
                  <a:gd name="T34" fmla="*/ 269941 w 70"/>
                  <a:gd name="T35" fmla="*/ 63924 h 29"/>
                  <a:gd name="T36" fmla="*/ 419097 w 70"/>
                  <a:gd name="T37" fmla="*/ 28703 h 29"/>
                  <a:gd name="T38" fmla="*/ 450016 w 70"/>
                  <a:gd name="T39" fmla="*/ 92628 h 29"/>
                  <a:gd name="T40" fmla="*/ 424378 w 70"/>
                  <a:gd name="T41" fmla="*/ 87252 h 29"/>
                  <a:gd name="T42" fmla="*/ 404397 w 70"/>
                  <a:gd name="T43" fmla="*/ 47231 h 29"/>
                  <a:gd name="T44" fmla="*/ 404397 w 70"/>
                  <a:gd name="T45" fmla="*/ 87252 h 29"/>
                  <a:gd name="T46" fmla="*/ 321426 w 70"/>
                  <a:gd name="T47" fmla="*/ 87252 h 29"/>
                  <a:gd name="T48" fmla="*/ 398566 w 70"/>
                  <a:gd name="T49" fmla="*/ 68717 h 29"/>
                  <a:gd name="T50" fmla="*/ 321426 w 70"/>
                  <a:gd name="T51" fmla="*/ 80855 h 29"/>
                  <a:gd name="T52" fmla="*/ 391191 w 70"/>
                  <a:gd name="T53" fmla="*/ 47231 h 29"/>
                  <a:gd name="T54" fmla="*/ 314100 w 70"/>
                  <a:gd name="T55" fmla="*/ 75483 h 29"/>
                  <a:gd name="T56" fmla="*/ 269941 w 70"/>
                  <a:gd name="T57" fmla="*/ 104352 h 29"/>
                  <a:gd name="T58" fmla="*/ 213213 w 70"/>
                  <a:gd name="T59" fmla="*/ 104352 h 29"/>
                  <a:gd name="T60" fmla="*/ 269941 w 70"/>
                  <a:gd name="T61" fmla="*/ 87252 h 29"/>
                  <a:gd name="T62" fmla="*/ 213213 w 70"/>
                  <a:gd name="T63" fmla="*/ 87252 h 29"/>
                  <a:gd name="T64" fmla="*/ 269941 w 70"/>
                  <a:gd name="T65" fmla="*/ 80855 h 29"/>
                  <a:gd name="T66" fmla="*/ 213213 w 70"/>
                  <a:gd name="T67" fmla="*/ 80855 h 29"/>
                  <a:gd name="T68" fmla="*/ 185304 w 70"/>
                  <a:gd name="T69" fmla="*/ 87252 h 29"/>
                  <a:gd name="T70" fmla="*/ 141351 w 70"/>
                  <a:gd name="T71" fmla="*/ 47231 h 29"/>
                  <a:gd name="T72" fmla="*/ 82404 w 70"/>
                  <a:gd name="T73" fmla="*/ 35055 h 29"/>
                  <a:gd name="T74" fmla="*/ 7326 w 70"/>
                  <a:gd name="T75" fmla="*/ 23448 h 29"/>
                  <a:gd name="T76" fmla="*/ 269941 w 70"/>
                  <a:gd name="T77" fmla="*/ 151131 h 29"/>
                  <a:gd name="T78" fmla="*/ 244731 w 70"/>
                  <a:gd name="T79" fmla="*/ 151131 h 29"/>
                  <a:gd name="T80" fmla="*/ 257334 w 70"/>
                  <a:gd name="T81" fmla="*/ 120879 h 29"/>
                  <a:gd name="T82" fmla="*/ 257334 w 70"/>
                  <a:gd name="T83" fmla="*/ 139407 h 29"/>
                  <a:gd name="T84" fmla="*/ 231525 w 70"/>
                  <a:gd name="T85" fmla="*/ 127683 h 29"/>
                  <a:gd name="T86" fmla="*/ 231525 w 70"/>
                  <a:gd name="T87" fmla="*/ 144779 h 29"/>
                  <a:gd name="T88" fmla="*/ 257334 w 70"/>
                  <a:gd name="T89" fmla="*/ 11724 h 29"/>
                  <a:gd name="T90" fmla="*/ 249998 w 70"/>
                  <a:gd name="T91" fmla="*/ 28703 h 29"/>
                  <a:gd name="T92" fmla="*/ 237391 w 70"/>
                  <a:gd name="T93" fmla="*/ 11724 h 29"/>
                  <a:gd name="T94" fmla="*/ 231525 w 70"/>
                  <a:gd name="T95" fmla="*/ 23448 h 29"/>
                  <a:gd name="T96" fmla="*/ 249998 w 70"/>
                  <a:gd name="T97" fmla="*/ 40428 h 29"/>
                  <a:gd name="T98" fmla="*/ 249998 w 70"/>
                  <a:gd name="T99" fmla="*/ 63924 h 29"/>
                  <a:gd name="T100" fmla="*/ 231525 w 70"/>
                  <a:gd name="T101" fmla="*/ 40428 h 29"/>
                  <a:gd name="T102" fmla="*/ 231525 w 70"/>
                  <a:gd name="T103" fmla="*/ 63924 h 29"/>
                  <a:gd name="T104" fmla="*/ 121251 w 70"/>
                  <a:gd name="T105" fmla="*/ 35055 h 29"/>
                  <a:gd name="T106" fmla="*/ 115542 w 70"/>
                  <a:gd name="T107" fmla="*/ 40428 h 29"/>
                  <a:gd name="T108" fmla="*/ 110274 w 70"/>
                  <a:gd name="T109" fmla="*/ 35055 h 29"/>
                  <a:gd name="T110" fmla="*/ 115542 w 70"/>
                  <a:gd name="T111" fmla="*/ 28703 h 29"/>
                  <a:gd name="T112" fmla="*/ 121251 w 70"/>
                  <a:gd name="T113" fmla="*/ 35055 h 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"/>
                  <a:gd name="T172" fmla="*/ 0 h 29"/>
                  <a:gd name="T173" fmla="*/ 70 w 70"/>
                  <a:gd name="T174" fmla="*/ 29 h 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" h="29">
                    <a:moveTo>
                      <a:pt x="70" y="16"/>
                    </a:moveTo>
                    <a:lnTo>
                      <a:pt x="43" y="20"/>
                    </a:lnTo>
                    <a:lnTo>
                      <a:pt x="44" y="24"/>
                    </a:lnTo>
                    <a:lnTo>
                      <a:pt x="47" y="27"/>
                    </a:lnTo>
                    <a:lnTo>
                      <a:pt x="38" y="29"/>
                    </a:lnTo>
                    <a:lnTo>
                      <a:pt x="34" y="26"/>
                    </a:lnTo>
                    <a:lnTo>
                      <a:pt x="33" y="20"/>
                    </a:lnTo>
                    <a:cubicBezTo>
                      <a:pt x="33" y="20"/>
                      <a:pt x="28" y="20"/>
                      <a:pt x="25" y="18"/>
                    </a:cubicBezTo>
                    <a:cubicBezTo>
                      <a:pt x="22" y="15"/>
                      <a:pt x="19" y="9"/>
                      <a:pt x="18" y="9"/>
                    </a:cubicBezTo>
                    <a:cubicBezTo>
                      <a:pt x="17" y="9"/>
                      <a:pt x="0" y="4"/>
                      <a:pt x="0" y="4"/>
                    </a:cubicBezTo>
                    <a:lnTo>
                      <a:pt x="20" y="3"/>
                    </a:lnTo>
                    <a:cubicBezTo>
                      <a:pt x="20" y="3"/>
                      <a:pt x="26" y="10"/>
                      <a:pt x="28" y="11"/>
                    </a:cubicBezTo>
                    <a:cubicBezTo>
                      <a:pt x="29" y="11"/>
                      <a:pt x="33" y="11"/>
                      <a:pt x="33" y="11"/>
                    </a:cubicBezTo>
                    <a:lnTo>
                      <a:pt x="33" y="5"/>
                    </a:lnTo>
                    <a:lnTo>
                      <a:pt x="36" y="1"/>
                    </a:lnTo>
                    <a:lnTo>
                      <a:pt x="45" y="0"/>
                    </a:lnTo>
                    <a:lnTo>
                      <a:pt x="42" y="5"/>
                    </a:lnTo>
                    <a:lnTo>
                      <a:pt x="42" y="11"/>
                    </a:lnTo>
                    <a:lnTo>
                      <a:pt x="65" y="5"/>
                    </a:lnTo>
                    <a:lnTo>
                      <a:pt x="70" y="16"/>
                    </a:lnTo>
                    <a:close/>
                    <a:moveTo>
                      <a:pt x="66" y="15"/>
                    </a:moveTo>
                    <a:lnTo>
                      <a:pt x="63" y="8"/>
                    </a:lnTo>
                    <a:moveTo>
                      <a:pt x="63" y="15"/>
                    </a:moveTo>
                    <a:lnTo>
                      <a:pt x="50" y="15"/>
                    </a:lnTo>
                    <a:moveTo>
                      <a:pt x="62" y="12"/>
                    </a:moveTo>
                    <a:lnTo>
                      <a:pt x="50" y="14"/>
                    </a:lnTo>
                    <a:moveTo>
                      <a:pt x="61" y="8"/>
                    </a:moveTo>
                    <a:lnTo>
                      <a:pt x="49" y="13"/>
                    </a:lnTo>
                    <a:moveTo>
                      <a:pt x="42" y="18"/>
                    </a:moveTo>
                    <a:lnTo>
                      <a:pt x="33" y="18"/>
                    </a:lnTo>
                    <a:moveTo>
                      <a:pt x="42" y="15"/>
                    </a:moveTo>
                    <a:lnTo>
                      <a:pt x="33" y="15"/>
                    </a:lnTo>
                    <a:moveTo>
                      <a:pt x="42" y="14"/>
                    </a:moveTo>
                    <a:lnTo>
                      <a:pt x="33" y="14"/>
                    </a:lnTo>
                    <a:moveTo>
                      <a:pt x="29" y="15"/>
                    </a:moveTo>
                    <a:lnTo>
                      <a:pt x="22" y="8"/>
                    </a:lnTo>
                    <a:moveTo>
                      <a:pt x="13" y="6"/>
                    </a:moveTo>
                    <a:lnTo>
                      <a:pt x="1" y="4"/>
                    </a:lnTo>
                    <a:moveTo>
                      <a:pt x="42" y="26"/>
                    </a:moveTo>
                    <a:lnTo>
                      <a:pt x="38" y="26"/>
                    </a:lnTo>
                    <a:moveTo>
                      <a:pt x="40" y="21"/>
                    </a:moveTo>
                    <a:lnTo>
                      <a:pt x="40" y="24"/>
                    </a:lnTo>
                    <a:moveTo>
                      <a:pt x="36" y="22"/>
                    </a:moveTo>
                    <a:lnTo>
                      <a:pt x="36" y="25"/>
                    </a:lnTo>
                    <a:moveTo>
                      <a:pt x="40" y="2"/>
                    </a:moveTo>
                    <a:lnTo>
                      <a:pt x="39" y="5"/>
                    </a:lnTo>
                    <a:moveTo>
                      <a:pt x="37" y="2"/>
                    </a:moveTo>
                    <a:lnTo>
                      <a:pt x="36" y="4"/>
                    </a:lnTo>
                    <a:moveTo>
                      <a:pt x="39" y="7"/>
                    </a:moveTo>
                    <a:lnTo>
                      <a:pt x="39" y="11"/>
                    </a:lnTo>
                    <a:moveTo>
                      <a:pt x="36" y="7"/>
                    </a:moveTo>
                    <a:lnTo>
                      <a:pt x="36" y="11"/>
                    </a:lnTo>
                    <a:moveTo>
                      <a:pt x="19" y="6"/>
                    </a:moveTo>
                    <a:cubicBezTo>
                      <a:pt x="19" y="7"/>
                      <a:pt x="19" y="7"/>
                      <a:pt x="18" y="7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7" y="5"/>
                      <a:pt x="17" y="5"/>
                      <a:pt x="18" y="5"/>
                    </a:cubicBezTo>
                    <a:cubicBezTo>
                      <a:pt x="19" y="5"/>
                      <a:pt x="19" y="5"/>
                      <a:pt x="19" y="6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5" name="Freeform 53"/>
              <p:cNvSpPr>
                <a:spLocks noEditPoints="1"/>
              </p:cNvSpPr>
              <p:nvPr/>
            </p:nvSpPr>
            <p:spPr bwMode="auto">
              <a:xfrm>
                <a:off x="3429" y="2628"/>
                <a:ext cx="196" cy="159"/>
              </a:xfrm>
              <a:custGeom>
                <a:avLst/>
                <a:gdLst>
                  <a:gd name="T0" fmla="*/ 347718 w 56"/>
                  <a:gd name="T1" fmla="*/ 271365 h 46"/>
                  <a:gd name="T2" fmla="*/ 193281 w 56"/>
                  <a:gd name="T3" fmla="*/ 211688 h 46"/>
                  <a:gd name="T4" fmla="*/ 180247 w 56"/>
                  <a:gd name="T5" fmla="*/ 230398 h 46"/>
                  <a:gd name="T6" fmla="*/ 185955 w 56"/>
                  <a:gd name="T7" fmla="*/ 259094 h 46"/>
                  <a:gd name="T8" fmla="*/ 136087 w 56"/>
                  <a:gd name="T9" fmla="*/ 235389 h 46"/>
                  <a:gd name="T10" fmla="*/ 115556 w 56"/>
                  <a:gd name="T11" fmla="*/ 211688 h 46"/>
                  <a:gd name="T12" fmla="*/ 128625 w 56"/>
                  <a:gd name="T13" fmla="*/ 182570 h 46"/>
                  <a:gd name="T14" fmla="*/ 95610 w 56"/>
                  <a:gd name="T15" fmla="*/ 141603 h 46"/>
                  <a:gd name="T16" fmla="*/ 84637 w 56"/>
                  <a:gd name="T17" fmla="*/ 81937 h 46"/>
                  <a:gd name="T18" fmla="*/ 0 w 56"/>
                  <a:gd name="T19" fmla="*/ 0 h 46"/>
                  <a:gd name="T20" fmla="*/ 115556 w 56"/>
                  <a:gd name="T21" fmla="*/ 59677 h 46"/>
                  <a:gd name="T22" fmla="*/ 136087 w 56"/>
                  <a:gd name="T23" fmla="*/ 112499 h 46"/>
                  <a:gd name="T24" fmla="*/ 167643 w 56"/>
                  <a:gd name="T25" fmla="*/ 136609 h 46"/>
                  <a:gd name="T26" fmla="*/ 180247 w 56"/>
                  <a:gd name="T27" fmla="*/ 105642 h 46"/>
                  <a:gd name="T28" fmla="*/ 213262 w 56"/>
                  <a:gd name="T29" fmla="*/ 88795 h 46"/>
                  <a:gd name="T30" fmla="*/ 264712 w 56"/>
                  <a:gd name="T31" fmla="*/ 112499 h 46"/>
                  <a:gd name="T32" fmla="*/ 231697 w 56"/>
                  <a:gd name="T33" fmla="*/ 129751 h 46"/>
                  <a:gd name="T34" fmla="*/ 213262 w 56"/>
                  <a:gd name="T35" fmla="*/ 158461 h 46"/>
                  <a:gd name="T36" fmla="*/ 360322 w 56"/>
                  <a:gd name="T37" fmla="*/ 194422 h 46"/>
                  <a:gd name="T38" fmla="*/ 347718 w 56"/>
                  <a:gd name="T39" fmla="*/ 271365 h 46"/>
                  <a:gd name="T40" fmla="*/ 334635 w 56"/>
                  <a:gd name="T41" fmla="*/ 254099 h 46"/>
                  <a:gd name="T42" fmla="*/ 342010 w 56"/>
                  <a:gd name="T43" fmla="*/ 206275 h 46"/>
                  <a:gd name="T44" fmla="*/ 316197 w 56"/>
                  <a:gd name="T45" fmla="*/ 242247 h 46"/>
                  <a:gd name="T46" fmla="*/ 238900 w 56"/>
                  <a:gd name="T47" fmla="*/ 206275 h 46"/>
                  <a:gd name="T48" fmla="*/ 322028 w 56"/>
                  <a:gd name="T49" fmla="*/ 223540 h 46"/>
                  <a:gd name="T50" fmla="*/ 244780 w 56"/>
                  <a:gd name="T51" fmla="*/ 194422 h 46"/>
                  <a:gd name="T52" fmla="*/ 322028 w 56"/>
                  <a:gd name="T53" fmla="*/ 201280 h 46"/>
                  <a:gd name="T54" fmla="*/ 244780 w 56"/>
                  <a:gd name="T55" fmla="*/ 189428 h 46"/>
                  <a:gd name="T56" fmla="*/ 193281 w 56"/>
                  <a:gd name="T57" fmla="*/ 194422 h 46"/>
                  <a:gd name="T58" fmla="*/ 141796 w 56"/>
                  <a:gd name="T59" fmla="*/ 165305 h 46"/>
                  <a:gd name="T60" fmla="*/ 198559 w 56"/>
                  <a:gd name="T61" fmla="*/ 182570 h 46"/>
                  <a:gd name="T62" fmla="*/ 149170 w 56"/>
                  <a:gd name="T63" fmla="*/ 158461 h 46"/>
                  <a:gd name="T64" fmla="*/ 205887 w 56"/>
                  <a:gd name="T65" fmla="*/ 170718 h 46"/>
                  <a:gd name="T66" fmla="*/ 154438 w 56"/>
                  <a:gd name="T67" fmla="*/ 146608 h 46"/>
                  <a:gd name="T68" fmla="*/ 123358 w 56"/>
                  <a:gd name="T69" fmla="*/ 141603 h 46"/>
                  <a:gd name="T70" fmla="*/ 110323 w 56"/>
                  <a:gd name="T71" fmla="*/ 81937 h 46"/>
                  <a:gd name="T72" fmla="*/ 72030 w 56"/>
                  <a:gd name="T73" fmla="*/ 47824 h 46"/>
                  <a:gd name="T74" fmla="*/ 7375 w 56"/>
                  <a:gd name="T75" fmla="*/ 4995 h 46"/>
                  <a:gd name="T76" fmla="*/ 161763 w 56"/>
                  <a:gd name="T77" fmla="*/ 235389 h 46"/>
                  <a:gd name="T78" fmla="*/ 141796 w 56"/>
                  <a:gd name="T79" fmla="*/ 223540 h 46"/>
                  <a:gd name="T80" fmla="*/ 174969 w 56"/>
                  <a:gd name="T81" fmla="*/ 206275 h 46"/>
                  <a:gd name="T82" fmla="*/ 161763 w 56"/>
                  <a:gd name="T83" fmla="*/ 223540 h 46"/>
                  <a:gd name="T84" fmla="*/ 141796 w 56"/>
                  <a:gd name="T85" fmla="*/ 194422 h 46"/>
                  <a:gd name="T86" fmla="*/ 136087 w 56"/>
                  <a:gd name="T87" fmla="*/ 211688 h 46"/>
                  <a:gd name="T88" fmla="*/ 231697 w 56"/>
                  <a:gd name="T89" fmla="*/ 112499 h 46"/>
                  <a:gd name="T90" fmla="*/ 218491 w 56"/>
                  <a:gd name="T91" fmla="*/ 117899 h 46"/>
                  <a:gd name="T92" fmla="*/ 213262 w 56"/>
                  <a:gd name="T93" fmla="*/ 100647 h 46"/>
                  <a:gd name="T94" fmla="*/ 198559 w 56"/>
                  <a:gd name="T95" fmla="*/ 105642 h 46"/>
                  <a:gd name="T96" fmla="*/ 213262 w 56"/>
                  <a:gd name="T97" fmla="*/ 129751 h 46"/>
                  <a:gd name="T98" fmla="*/ 198559 w 56"/>
                  <a:gd name="T99" fmla="*/ 146608 h 46"/>
                  <a:gd name="T100" fmla="*/ 193281 w 56"/>
                  <a:gd name="T101" fmla="*/ 124348 h 46"/>
                  <a:gd name="T102" fmla="*/ 180247 w 56"/>
                  <a:gd name="T103" fmla="*/ 141603 h 46"/>
                  <a:gd name="T104" fmla="*/ 102949 w 56"/>
                  <a:gd name="T105" fmla="*/ 64672 h 46"/>
                  <a:gd name="T106" fmla="*/ 90342 w 56"/>
                  <a:gd name="T107" fmla="*/ 70084 h 46"/>
                  <a:gd name="T108" fmla="*/ 90342 w 56"/>
                  <a:gd name="T109" fmla="*/ 59677 h 46"/>
                  <a:gd name="T110" fmla="*/ 95610 w 56"/>
                  <a:gd name="T111" fmla="*/ 59677 h 46"/>
                  <a:gd name="T112" fmla="*/ 102949 w 56"/>
                  <a:gd name="T113" fmla="*/ 64672 h 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"/>
                  <a:gd name="T172" fmla="*/ 0 h 46"/>
                  <a:gd name="T173" fmla="*/ 56 w 56"/>
                  <a:gd name="T174" fmla="*/ 46 h 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" h="46">
                    <a:moveTo>
                      <a:pt x="54" y="46"/>
                    </a:moveTo>
                    <a:lnTo>
                      <a:pt x="30" y="36"/>
                    </a:lnTo>
                    <a:lnTo>
                      <a:pt x="28" y="39"/>
                    </a:lnTo>
                    <a:lnTo>
                      <a:pt x="29" y="44"/>
                    </a:lnTo>
                    <a:lnTo>
                      <a:pt x="21" y="40"/>
                    </a:lnTo>
                    <a:lnTo>
                      <a:pt x="18" y="36"/>
                    </a:lnTo>
                    <a:lnTo>
                      <a:pt x="20" y="31"/>
                    </a:lnTo>
                    <a:cubicBezTo>
                      <a:pt x="20" y="31"/>
                      <a:pt x="16" y="28"/>
                      <a:pt x="15" y="24"/>
                    </a:cubicBezTo>
                    <a:cubicBezTo>
                      <a:pt x="14" y="21"/>
                      <a:pt x="14" y="14"/>
                      <a:pt x="13" y="14"/>
                    </a:cubicBezTo>
                    <a:cubicBezTo>
                      <a:pt x="12" y="13"/>
                      <a:pt x="0" y="0"/>
                      <a:pt x="0" y="0"/>
                    </a:cubicBezTo>
                    <a:lnTo>
                      <a:pt x="18" y="10"/>
                    </a:lnTo>
                    <a:cubicBezTo>
                      <a:pt x="18" y="10"/>
                      <a:pt x="20" y="18"/>
                      <a:pt x="21" y="19"/>
                    </a:cubicBezTo>
                    <a:cubicBezTo>
                      <a:pt x="22" y="21"/>
                      <a:pt x="26" y="23"/>
                      <a:pt x="26" y="23"/>
                    </a:cubicBezTo>
                    <a:lnTo>
                      <a:pt x="28" y="18"/>
                    </a:lnTo>
                    <a:lnTo>
                      <a:pt x="33" y="15"/>
                    </a:lnTo>
                    <a:lnTo>
                      <a:pt x="41" y="19"/>
                    </a:lnTo>
                    <a:lnTo>
                      <a:pt x="36" y="22"/>
                    </a:lnTo>
                    <a:lnTo>
                      <a:pt x="33" y="27"/>
                    </a:lnTo>
                    <a:lnTo>
                      <a:pt x="56" y="33"/>
                    </a:lnTo>
                    <a:lnTo>
                      <a:pt x="54" y="46"/>
                    </a:lnTo>
                    <a:close/>
                    <a:moveTo>
                      <a:pt x="52" y="43"/>
                    </a:moveTo>
                    <a:lnTo>
                      <a:pt x="53" y="35"/>
                    </a:lnTo>
                    <a:moveTo>
                      <a:pt x="49" y="41"/>
                    </a:moveTo>
                    <a:lnTo>
                      <a:pt x="37" y="35"/>
                    </a:lnTo>
                    <a:moveTo>
                      <a:pt x="50" y="38"/>
                    </a:moveTo>
                    <a:lnTo>
                      <a:pt x="38" y="33"/>
                    </a:lnTo>
                    <a:moveTo>
                      <a:pt x="50" y="34"/>
                    </a:moveTo>
                    <a:lnTo>
                      <a:pt x="38" y="32"/>
                    </a:lnTo>
                    <a:moveTo>
                      <a:pt x="30" y="33"/>
                    </a:moveTo>
                    <a:lnTo>
                      <a:pt x="22" y="28"/>
                    </a:lnTo>
                    <a:moveTo>
                      <a:pt x="31" y="31"/>
                    </a:moveTo>
                    <a:lnTo>
                      <a:pt x="23" y="27"/>
                    </a:lnTo>
                    <a:moveTo>
                      <a:pt x="32" y="29"/>
                    </a:moveTo>
                    <a:lnTo>
                      <a:pt x="24" y="25"/>
                    </a:lnTo>
                    <a:moveTo>
                      <a:pt x="19" y="24"/>
                    </a:moveTo>
                    <a:lnTo>
                      <a:pt x="17" y="14"/>
                    </a:lnTo>
                    <a:moveTo>
                      <a:pt x="11" y="8"/>
                    </a:moveTo>
                    <a:lnTo>
                      <a:pt x="1" y="1"/>
                    </a:lnTo>
                    <a:moveTo>
                      <a:pt x="25" y="40"/>
                    </a:moveTo>
                    <a:lnTo>
                      <a:pt x="22" y="38"/>
                    </a:lnTo>
                    <a:moveTo>
                      <a:pt x="27" y="35"/>
                    </a:moveTo>
                    <a:lnTo>
                      <a:pt x="25" y="38"/>
                    </a:lnTo>
                    <a:moveTo>
                      <a:pt x="22" y="33"/>
                    </a:moveTo>
                    <a:lnTo>
                      <a:pt x="21" y="36"/>
                    </a:lnTo>
                    <a:moveTo>
                      <a:pt x="36" y="19"/>
                    </a:moveTo>
                    <a:lnTo>
                      <a:pt x="34" y="20"/>
                    </a:lnTo>
                    <a:moveTo>
                      <a:pt x="33" y="17"/>
                    </a:moveTo>
                    <a:lnTo>
                      <a:pt x="31" y="18"/>
                    </a:lnTo>
                    <a:moveTo>
                      <a:pt x="33" y="22"/>
                    </a:moveTo>
                    <a:lnTo>
                      <a:pt x="31" y="25"/>
                    </a:lnTo>
                    <a:moveTo>
                      <a:pt x="30" y="21"/>
                    </a:moveTo>
                    <a:lnTo>
                      <a:pt x="28" y="24"/>
                    </a:lnTo>
                    <a:moveTo>
                      <a:pt x="16" y="11"/>
                    </a:moveTo>
                    <a:cubicBezTo>
                      <a:pt x="15" y="12"/>
                      <a:pt x="15" y="12"/>
                      <a:pt x="14" y="12"/>
                    </a:cubicBezTo>
                    <a:cubicBezTo>
                      <a:pt x="14" y="11"/>
                      <a:pt x="13" y="11"/>
                      <a:pt x="14" y="10"/>
                    </a:cubicBezTo>
                    <a:cubicBezTo>
                      <a:pt x="14" y="10"/>
                      <a:pt x="15" y="9"/>
                      <a:pt x="15" y="10"/>
                    </a:cubicBezTo>
                    <a:cubicBezTo>
                      <a:pt x="16" y="10"/>
                      <a:pt x="16" y="11"/>
                      <a:pt x="16" y="11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6" name="Freeform 54"/>
              <p:cNvSpPr>
                <a:spLocks noEditPoints="1"/>
              </p:cNvSpPr>
              <p:nvPr/>
            </p:nvSpPr>
            <p:spPr bwMode="auto">
              <a:xfrm>
                <a:off x="3311" y="2427"/>
                <a:ext cx="118" cy="232"/>
              </a:xfrm>
              <a:custGeom>
                <a:avLst/>
                <a:gdLst>
                  <a:gd name="T0" fmla="*/ 157138 w 34"/>
                  <a:gd name="T1" fmla="*/ 399826 h 67"/>
                  <a:gd name="T2" fmla="*/ 60947 w 34"/>
                  <a:gd name="T3" fmla="*/ 274311 h 67"/>
                  <a:gd name="T4" fmla="*/ 36701 w 34"/>
                  <a:gd name="T5" fmla="*/ 286229 h 67"/>
                  <a:gd name="T6" fmla="*/ 36701 w 34"/>
                  <a:gd name="T7" fmla="*/ 310101 h 67"/>
                  <a:gd name="T8" fmla="*/ 0 w 34"/>
                  <a:gd name="T9" fmla="*/ 268833 h 67"/>
                  <a:gd name="T10" fmla="*/ 0 w 34"/>
                  <a:gd name="T11" fmla="*/ 244961 h 67"/>
                  <a:gd name="T12" fmla="*/ 24669 w 34"/>
                  <a:gd name="T13" fmla="*/ 220549 h 67"/>
                  <a:gd name="T14" fmla="*/ 17561 w 34"/>
                  <a:gd name="T15" fmla="*/ 172217 h 67"/>
                  <a:gd name="T16" fmla="*/ 36701 w 34"/>
                  <a:gd name="T17" fmla="*/ 106952 h 67"/>
                  <a:gd name="T18" fmla="*/ 12046 w 34"/>
                  <a:gd name="T19" fmla="*/ 0 h 67"/>
                  <a:gd name="T20" fmla="*/ 78508 w 34"/>
                  <a:gd name="T21" fmla="*/ 106952 h 67"/>
                  <a:gd name="T22" fmla="*/ 60947 w 34"/>
                  <a:gd name="T23" fmla="*/ 160298 h 67"/>
                  <a:gd name="T24" fmla="*/ 78508 w 34"/>
                  <a:gd name="T25" fmla="*/ 191196 h 67"/>
                  <a:gd name="T26" fmla="*/ 103167 w 34"/>
                  <a:gd name="T27" fmla="*/ 179277 h 67"/>
                  <a:gd name="T28" fmla="*/ 140000 w 34"/>
                  <a:gd name="T29" fmla="*/ 179277 h 67"/>
                  <a:gd name="T30" fmla="*/ 169760 w 34"/>
                  <a:gd name="T31" fmla="*/ 220549 h 67"/>
                  <a:gd name="T32" fmla="*/ 132892 w 34"/>
                  <a:gd name="T33" fmla="*/ 220549 h 67"/>
                  <a:gd name="T34" fmla="*/ 103167 w 34"/>
                  <a:gd name="T35" fmla="*/ 239517 h 67"/>
                  <a:gd name="T36" fmla="*/ 206462 w 34"/>
                  <a:gd name="T37" fmla="*/ 339575 h 67"/>
                  <a:gd name="T38" fmla="*/ 157138 w 34"/>
                  <a:gd name="T39" fmla="*/ 399826 h 67"/>
                  <a:gd name="T40" fmla="*/ 152043 w 34"/>
                  <a:gd name="T41" fmla="*/ 375785 h 67"/>
                  <a:gd name="T42" fmla="*/ 181807 w 34"/>
                  <a:gd name="T43" fmla="*/ 339575 h 67"/>
                  <a:gd name="T44" fmla="*/ 145095 w 34"/>
                  <a:gd name="T45" fmla="*/ 358388 h 67"/>
                  <a:gd name="T46" fmla="*/ 103167 w 34"/>
                  <a:gd name="T47" fmla="*/ 293279 h 67"/>
                  <a:gd name="T48" fmla="*/ 157138 w 34"/>
                  <a:gd name="T49" fmla="*/ 346469 h 67"/>
                  <a:gd name="T50" fmla="*/ 108223 w 34"/>
                  <a:gd name="T51" fmla="*/ 286229 h 67"/>
                  <a:gd name="T52" fmla="*/ 169760 w 34"/>
                  <a:gd name="T53" fmla="*/ 327501 h 67"/>
                  <a:gd name="T54" fmla="*/ 115331 w 34"/>
                  <a:gd name="T55" fmla="*/ 280786 h 67"/>
                  <a:gd name="T56" fmla="*/ 66465 w 34"/>
                  <a:gd name="T57" fmla="*/ 256914 h 67"/>
                  <a:gd name="T58" fmla="*/ 41807 w 34"/>
                  <a:gd name="T59" fmla="*/ 215524 h 67"/>
                  <a:gd name="T60" fmla="*/ 78508 w 34"/>
                  <a:gd name="T61" fmla="*/ 249850 h 67"/>
                  <a:gd name="T62" fmla="*/ 54384 w 34"/>
                  <a:gd name="T63" fmla="*/ 208592 h 67"/>
                  <a:gd name="T64" fmla="*/ 90676 w 34"/>
                  <a:gd name="T65" fmla="*/ 244961 h 67"/>
                  <a:gd name="T66" fmla="*/ 60947 w 34"/>
                  <a:gd name="T67" fmla="*/ 203568 h 67"/>
                  <a:gd name="T68" fmla="*/ 41807 w 34"/>
                  <a:gd name="T69" fmla="*/ 184759 h 67"/>
                  <a:gd name="T70" fmla="*/ 54384 w 34"/>
                  <a:gd name="T71" fmla="*/ 125921 h 67"/>
                  <a:gd name="T72" fmla="*/ 41807 w 34"/>
                  <a:gd name="T73" fmla="*/ 77637 h 67"/>
                  <a:gd name="T74" fmla="*/ 17561 w 34"/>
                  <a:gd name="T75" fmla="*/ 5024 h 67"/>
                  <a:gd name="T76" fmla="*/ 24669 w 34"/>
                  <a:gd name="T77" fmla="*/ 280786 h 67"/>
                  <a:gd name="T78" fmla="*/ 5060 w 34"/>
                  <a:gd name="T79" fmla="*/ 261817 h 67"/>
                  <a:gd name="T80" fmla="*/ 48914 w 34"/>
                  <a:gd name="T81" fmla="*/ 256914 h 67"/>
                  <a:gd name="T82" fmla="*/ 29726 w 34"/>
                  <a:gd name="T83" fmla="*/ 268833 h 67"/>
                  <a:gd name="T84" fmla="*/ 29726 w 34"/>
                  <a:gd name="T85" fmla="*/ 239517 h 67"/>
                  <a:gd name="T86" fmla="*/ 12046 w 34"/>
                  <a:gd name="T87" fmla="*/ 249850 h 67"/>
                  <a:gd name="T88" fmla="*/ 145095 w 34"/>
                  <a:gd name="T89" fmla="*/ 203568 h 67"/>
                  <a:gd name="T90" fmla="*/ 127374 w 34"/>
                  <a:gd name="T91" fmla="*/ 203568 h 67"/>
                  <a:gd name="T92" fmla="*/ 132892 w 34"/>
                  <a:gd name="T93" fmla="*/ 191196 h 67"/>
                  <a:gd name="T94" fmla="*/ 120270 w 34"/>
                  <a:gd name="T95" fmla="*/ 191196 h 67"/>
                  <a:gd name="T96" fmla="*/ 115331 w 34"/>
                  <a:gd name="T97" fmla="*/ 215524 h 67"/>
                  <a:gd name="T98" fmla="*/ 97648 w 34"/>
                  <a:gd name="T99" fmla="*/ 227443 h 67"/>
                  <a:gd name="T100" fmla="*/ 108223 w 34"/>
                  <a:gd name="T101" fmla="*/ 196674 h 67"/>
                  <a:gd name="T102" fmla="*/ 85616 w 34"/>
                  <a:gd name="T103" fmla="*/ 208592 h 67"/>
                  <a:gd name="T104" fmla="*/ 60947 w 34"/>
                  <a:gd name="T105" fmla="*/ 106952 h 67"/>
                  <a:gd name="T106" fmla="*/ 48914 w 34"/>
                  <a:gd name="T107" fmla="*/ 101509 h 67"/>
                  <a:gd name="T108" fmla="*/ 54384 w 34"/>
                  <a:gd name="T109" fmla="*/ 94580 h 67"/>
                  <a:gd name="T110" fmla="*/ 60947 w 34"/>
                  <a:gd name="T111" fmla="*/ 94580 h 67"/>
                  <a:gd name="T112" fmla="*/ 60947 w 34"/>
                  <a:gd name="T113" fmla="*/ 106952 h 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"/>
                  <a:gd name="T172" fmla="*/ 0 h 67"/>
                  <a:gd name="T173" fmla="*/ 34 w 34"/>
                  <a:gd name="T174" fmla="*/ 67 h 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" h="67">
                    <a:moveTo>
                      <a:pt x="26" y="67"/>
                    </a:moveTo>
                    <a:lnTo>
                      <a:pt x="10" y="46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4" y="37"/>
                    </a:lnTo>
                    <a:cubicBezTo>
                      <a:pt x="4" y="37"/>
                      <a:pt x="2" y="32"/>
                      <a:pt x="3" y="29"/>
                    </a:cubicBezTo>
                    <a:cubicBezTo>
                      <a:pt x="3" y="25"/>
                      <a:pt x="7" y="20"/>
                      <a:pt x="6" y="18"/>
                    </a:cubicBezTo>
                    <a:cubicBezTo>
                      <a:pt x="6" y="17"/>
                      <a:pt x="2" y="0"/>
                      <a:pt x="2" y="0"/>
                    </a:cubicBezTo>
                    <a:lnTo>
                      <a:pt x="13" y="18"/>
                    </a:lnTo>
                    <a:cubicBezTo>
                      <a:pt x="13" y="18"/>
                      <a:pt x="10" y="26"/>
                      <a:pt x="10" y="27"/>
                    </a:cubicBezTo>
                    <a:cubicBezTo>
                      <a:pt x="11" y="29"/>
                      <a:pt x="13" y="32"/>
                      <a:pt x="13" y="32"/>
                    </a:cubicBezTo>
                    <a:lnTo>
                      <a:pt x="17" y="30"/>
                    </a:lnTo>
                    <a:lnTo>
                      <a:pt x="23" y="30"/>
                    </a:lnTo>
                    <a:lnTo>
                      <a:pt x="28" y="37"/>
                    </a:lnTo>
                    <a:lnTo>
                      <a:pt x="22" y="37"/>
                    </a:lnTo>
                    <a:lnTo>
                      <a:pt x="17" y="40"/>
                    </a:lnTo>
                    <a:lnTo>
                      <a:pt x="34" y="57"/>
                    </a:lnTo>
                    <a:lnTo>
                      <a:pt x="26" y="67"/>
                    </a:lnTo>
                    <a:close/>
                    <a:moveTo>
                      <a:pt x="25" y="63"/>
                    </a:moveTo>
                    <a:lnTo>
                      <a:pt x="30" y="57"/>
                    </a:lnTo>
                    <a:moveTo>
                      <a:pt x="24" y="60"/>
                    </a:moveTo>
                    <a:lnTo>
                      <a:pt x="17" y="49"/>
                    </a:lnTo>
                    <a:moveTo>
                      <a:pt x="26" y="58"/>
                    </a:moveTo>
                    <a:lnTo>
                      <a:pt x="18" y="48"/>
                    </a:lnTo>
                    <a:moveTo>
                      <a:pt x="28" y="55"/>
                    </a:moveTo>
                    <a:lnTo>
                      <a:pt x="19" y="47"/>
                    </a:lnTo>
                    <a:moveTo>
                      <a:pt x="11" y="43"/>
                    </a:moveTo>
                    <a:lnTo>
                      <a:pt x="7" y="36"/>
                    </a:lnTo>
                    <a:moveTo>
                      <a:pt x="13" y="42"/>
                    </a:moveTo>
                    <a:lnTo>
                      <a:pt x="9" y="35"/>
                    </a:lnTo>
                    <a:moveTo>
                      <a:pt x="15" y="41"/>
                    </a:moveTo>
                    <a:lnTo>
                      <a:pt x="10" y="34"/>
                    </a:lnTo>
                    <a:moveTo>
                      <a:pt x="7" y="31"/>
                    </a:moveTo>
                    <a:lnTo>
                      <a:pt x="9" y="21"/>
                    </a:lnTo>
                    <a:moveTo>
                      <a:pt x="7" y="13"/>
                    </a:moveTo>
                    <a:lnTo>
                      <a:pt x="3" y="1"/>
                    </a:lnTo>
                    <a:moveTo>
                      <a:pt x="4" y="47"/>
                    </a:moveTo>
                    <a:lnTo>
                      <a:pt x="1" y="44"/>
                    </a:lnTo>
                    <a:moveTo>
                      <a:pt x="8" y="43"/>
                    </a:moveTo>
                    <a:lnTo>
                      <a:pt x="5" y="45"/>
                    </a:lnTo>
                    <a:moveTo>
                      <a:pt x="5" y="40"/>
                    </a:moveTo>
                    <a:lnTo>
                      <a:pt x="2" y="42"/>
                    </a:lnTo>
                    <a:moveTo>
                      <a:pt x="24" y="34"/>
                    </a:moveTo>
                    <a:lnTo>
                      <a:pt x="21" y="34"/>
                    </a:lnTo>
                    <a:moveTo>
                      <a:pt x="22" y="32"/>
                    </a:moveTo>
                    <a:lnTo>
                      <a:pt x="20" y="32"/>
                    </a:lnTo>
                    <a:moveTo>
                      <a:pt x="19" y="36"/>
                    </a:moveTo>
                    <a:lnTo>
                      <a:pt x="16" y="38"/>
                    </a:lnTo>
                    <a:moveTo>
                      <a:pt x="18" y="33"/>
                    </a:moveTo>
                    <a:lnTo>
                      <a:pt x="14" y="35"/>
                    </a:lnTo>
                    <a:moveTo>
                      <a:pt x="10" y="18"/>
                    </a:moveTo>
                    <a:cubicBezTo>
                      <a:pt x="9" y="18"/>
                      <a:pt x="9" y="18"/>
                      <a:pt x="8" y="17"/>
                    </a:cubicBezTo>
                    <a:cubicBezTo>
                      <a:pt x="8" y="17"/>
                      <a:pt x="8" y="16"/>
                      <a:pt x="9" y="16"/>
                    </a:cubicBezTo>
                    <a:cubicBezTo>
                      <a:pt x="9" y="15"/>
                      <a:pt x="10" y="16"/>
                      <a:pt x="10" y="16"/>
                    </a:cubicBezTo>
                    <a:cubicBezTo>
                      <a:pt x="11" y="17"/>
                      <a:pt x="10" y="17"/>
                      <a:pt x="10" y="18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7" name="Freeform 55"/>
              <p:cNvSpPr>
                <a:spLocks noEditPoints="1"/>
              </p:cNvSpPr>
              <p:nvPr/>
            </p:nvSpPr>
            <p:spPr bwMode="auto">
              <a:xfrm>
                <a:off x="3234" y="2200"/>
                <a:ext cx="102" cy="242"/>
              </a:xfrm>
              <a:custGeom>
                <a:avLst/>
                <a:gdLst>
                  <a:gd name="T0" fmla="*/ 87242 w 29"/>
                  <a:gd name="T1" fmla="*/ 413402 h 70"/>
                  <a:gd name="T2" fmla="*/ 60743 w 29"/>
                  <a:gd name="T3" fmla="*/ 254276 h 70"/>
                  <a:gd name="T4" fmla="*/ 33984 w 29"/>
                  <a:gd name="T5" fmla="*/ 259282 h 70"/>
                  <a:gd name="T6" fmla="*/ 13485 w 29"/>
                  <a:gd name="T7" fmla="*/ 276554 h 70"/>
                  <a:gd name="T8" fmla="*/ 0 w 29"/>
                  <a:gd name="T9" fmla="*/ 223701 h 70"/>
                  <a:gd name="T10" fmla="*/ 20970 w 29"/>
                  <a:gd name="T11" fmla="*/ 201555 h 70"/>
                  <a:gd name="T12" fmla="*/ 60743 w 29"/>
                  <a:gd name="T13" fmla="*/ 194575 h 70"/>
                  <a:gd name="T14" fmla="*/ 73757 w 29"/>
                  <a:gd name="T15" fmla="*/ 146687 h 70"/>
                  <a:gd name="T16" fmla="*/ 132357 w 29"/>
                  <a:gd name="T17" fmla="*/ 105692 h 70"/>
                  <a:gd name="T18" fmla="*/ 166823 w 29"/>
                  <a:gd name="T19" fmla="*/ 0 h 70"/>
                  <a:gd name="T20" fmla="*/ 172303 w 29"/>
                  <a:gd name="T21" fmla="*/ 118013 h 70"/>
                  <a:gd name="T22" fmla="*/ 119530 w 29"/>
                  <a:gd name="T23" fmla="*/ 165400 h 70"/>
                  <a:gd name="T24" fmla="*/ 119530 w 29"/>
                  <a:gd name="T25" fmla="*/ 194575 h 70"/>
                  <a:gd name="T26" fmla="*/ 158856 w 29"/>
                  <a:gd name="T27" fmla="*/ 194575 h 70"/>
                  <a:gd name="T28" fmla="*/ 185626 w 29"/>
                  <a:gd name="T29" fmla="*/ 211847 h 70"/>
                  <a:gd name="T30" fmla="*/ 193283 w 29"/>
                  <a:gd name="T31" fmla="*/ 266131 h 70"/>
                  <a:gd name="T32" fmla="*/ 158856 w 29"/>
                  <a:gd name="T33" fmla="*/ 247414 h 70"/>
                  <a:gd name="T34" fmla="*/ 119530 w 29"/>
                  <a:gd name="T35" fmla="*/ 247414 h 70"/>
                  <a:gd name="T36" fmla="*/ 158856 w 29"/>
                  <a:gd name="T37" fmla="*/ 384265 h 70"/>
                  <a:gd name="T38" fmla="*/ 87242 w 29"/>
                  <a:gd name="T39" fmla="*/ 413402 h 70"/>
                  <a:gd name="T40" fmla="*/ 92598 w 29"/>
                  <a:gd name="T41" fmla="*/ 389105 h 70"/>
                  <a:gd name="T42" fmla="*/ 139891 w 29"/>
                  <a:gd name="T43" fmla="*/ 372407 h 70"/>
                  <a:gd name="T44" fmla="*/ 92598 w 29"/>
                  <a:gd name="T45" fmla="*/ 372407 h 70"/>
                  <a:gd name="T46" fmla="*/ 92598 w 29"/>
                  <a:gd name="T47" fmla="*/ 295271 h 70"/>
                  <a:gd name="T48" fmla="*/ 113565 w 29"/>
                  <a:gd name="T49" fmla="*/ 365392 h 70"/>
                  <a:gd name="T50" fmla="*/ 100080 w 29"/>
                  <a:gd name="T51" fmla="*/ 295271 h 70"/>
                  <a:gd name="T52" fmla="*/ 139891 w 29"/>
                  <a:gd name="T53" fmla="*/ 359978 h 70"/>
                  <a:gd name="T54" fmla="*/ 106045 w 29"/>
                  <a:gd name="T55" fmla="*/ 288409 h 70"/>
                  <a:gd name="T56" fmla="*/ 73757 w 29"/>
                  <a:gd name="T57" fmla="*/ 247414 h 70"/>
                  <a:gd name="T58" fmla="*/ 73757 w 29"/>
                  <a:gd name="T59" fmla="*/ 194575 h 70"/>
                  <a:gd name="T60" fmla="*/ 92598 w 29"/>
                  <a:gd name="T61" fmla="*/ 247414 h 70"/>
                  <a:gd name="T62" fmla="*/ 92598 w 29"/>
                  <a:gd name="T63" fmla="*/ 194575 h 70"/>
                  <a:gd name="T64" fmla="*/ 100080 w 29"/>
                  <a:gd name="T65" fmla="*/ 247414 h 70"/>
                  <a:gd name="T66" fmla="*/ 100080 w 29"/>
                  <a:gd name="T67" fmla="*/ 194575 h 70"/>
                  <a:gd name="T68" fmla="*/ 92598 w 29"/>
                  <a:gd name="T69" fmla="*/ 170852 h 70"/>
                  <a:gd name="T70" fmla="*/ 139891 w 29"/>
                  <a:gd name="T71" fmla="*/ 129868 h 70"/>
                  <a:gd name="T72" fmla="*/ 153338 w 29"/>
                  <a:gd name="T73" fmla="*/ 76980 h 70"/>
                  <a:gd name="T74" fmla="*/ 166823 w 29"/>
                  <a:gd name="T75" fmla="*/ 4996 h 70"/>
                  <a:gd name="T76" fmla="*/ 20970 w 29"/>
                  <a:gd name="T77" fmla="*/ 247414 h 70"/>
                  <a:gd name="T78" fmla="*/ 20970 w 29"/>
                  <a:gd name="T79" fmla="*/ 223701 h 70"/>
                  <a:gd name="T80" fmla="*/ 52776 w 29"/>
                  <a:gd name="T81" fmla="*/ 235559 h 70"/>
                  <a:gd name="T82" fmla="*/ 33984 w 29"/>
                  <a:gd name="T83" fmla="*/ 235559 h 70"/>
                  <a:gd name="T84" fmla="*/ 47430 w 29"/>
                  <a:gd name="T85" fmla="*/ 211847 h 70"/>
                  <a:gd name="T86" fmla="*/ 26327 w 29"/>
                  <a:gd name="T87" fmla="*/ 211847 h 70"/>
                  <a:gd name="T88" fmla="*/ 179837 w 29"/>
                  <a:gd name="T89" fmla="*/ 235559 h 70"/>
                  <a:gd name="T90" fmla="*/ 158856 w 29"/>
                  <a:gd name="T91" fmla="*/ 230564 h 70"/>
                  <a:gd name="T92" fmla="*/ 179837 w 29"/>
                  <a:gd name="T93" fmla="*/ 218827 h 70"/>
                  <a:gd name="T94" fmla="*/ 166823 w 29"/>
                  <a:gd name="T95" fmla="*/ 211847 h 70"/>
                  <a:gd name="T96" fmla="*/ 145853 w 29"/>
                  <a:gd name="T97" fmla="*/ 230564 h 70"/>
                  <a:gd name="T98" fmla="*/ 119530 w 29"/>
                  <a:gd name="T99" fmla="*/ 230564 h 70"/>
                  <a:gd name="T100" fmla="*/ 145853 w 29"/>
                  <a:gd name="T101" fmla="*/ 211847 h 70"/>
                  <a:gd name="T102" fmla="*/ 119530 w 29"/>
                  <a:gd name="T103" fmla="*/ 211847 h 70"/>
                  <a:gd name="T104" fmla="*/ 153338 w 29"/>
                  <a:gd name="T105" fmla="*/ 112551 h 70"/>
                  <a:gd name="T106" fmla="*/ 145853 w 29"/>
                  <a:gd name="T107" fmla="*/ 105692 h 70"/>
                  <a:gd name="T108" fmla="*/ 153338 w 29"/>
                  <a:gd name="T109" fmla="*/ 100693 h 70"/>
                  <a:gd name="T110" fmla="*/ 158856 w 29"/>
                  <a:gd name="T111" fmla="*/ 105692 h 70"/>
                  <a:gd name="T112" fmla="*/ 153338 w 29"/>
                  <a:gd name="T113" fmla="*/ 112551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"/>
                  <a:gd name="T172" fmla="*/ 0 h 70"/>
                  <a:gd name="T173" fmla="*/ 29 w 29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" h="70">
                    <a:moveTo>
                      <a:pt x="13" y="70"/>
                    </a:moveTo>
                    <a:lnTo>
                      <a:pt x="9" y="43"/>
                    </a:lnTo>
                    <a:lnTo>
                      <a:pt x="5" y="44"/>
                    </a:lnTo>
                    <a:lnTo>
                      <a:pt x="2" y="47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9" y="33"/>
                    </a:lnTo>
                    <a:cubicBezTo>
                      <a:pt x="9" y="33"/>
                      <a:pt x="9" y="28"/>
                      <a:pt x="11" y="25"/>
                    </a:cubicBezTo>
                    <a:cubicBezTo>
                      <a:pt x="14" y="22"/>
                      <a:pt x="20" y="19"/>
                      <a:pt x="20" y="18"/>
                    </a:cubicBezTo>
                    <a:cubicBezTo>
                      <a:pt x="20" y="17"/>
                      <a:pt x="25" y="0"/>
                      <a:pt x="25" y="0"/>
                    </a:cubicBezTo>
                    <a:lnTo>
                      <a:pt x="26" y="20"/>
                    </a:lnTo>
                    <a:cubicBezTo>
                      <a:pt x="26" y="20"/>
                      <a:pt x="19" y="26"/>
                      <a:pt x="18" y="28"/>
                    </a:cubicBezTo>
                    <a:cubicBezTo>
                      <a:pt x="18" y="29"/>
                      <a:pt x="18" y="33"/>
                      <a:pt x="18" y="33"/>
                    </a:cubicBezTo>
                    <a:lnTo>
                      <a:pt x="24" y="33"/>
                    </a:lnTo>
                    <a:lnTo>
                      <a:pt x="28" y="36"/>
                    </a:lnTo>
                    <a:lnTo>
                      <a:pt x="29" y="45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24" y="65"/>
                    </a:lnTo>
                    <a:lnTo>
                      <a:pt x="13" y="70"/>
                    </a:lnTo>
                    <a:close/>
                    <a:moveTo>
                      <a:pt x="14" y="66"/>
                    </a:moveTo>
                    <a:lnTo>
                      <a:pt x="21" y="63"/>
                    </a:lnTo>
                    <a:moveTo>
                      <a:pt x="14" y="63"/>
                    </a:moveTo>
                    <a:lnTo>
                      <a:pt x="14" y="50"/>
                    </a:lnTo>
                    <a:moveTo>
                      <a:pt x="17" y="62"/>
                    </a:moveTo>
                    <a:lnTo>
                      <a:pt x="15" y="50"/>
                    </a:lnTo>
                    <a:moveTo>
                      <a:pt x="21" y="61"/>
                    </a:moveTo>
                    <a:lnTo>
                      <a:pt x="16" y="49"/>
                    </a:lnTo>
                    <a:moveTo>
                      <a:pt x="11" y="42"/>
                    </a:moveTo>
                    <a:lnTo>
                      <a:pt x="11" y="33"/>
                    </a:lnTo>
                    <a:moveTo>
                      <a:pt x="14" y="42"/>
                    </a:moveTo>
                    <a:lnTo>
                      <a:pt x="14" y="33"/>
                    </a:lnTo>
                    <a:moveTo>
                      <a:pt x="15" y="42"/>
                    </a:moveTo>
                    <a:lnTo>
                      <a:pt x="15" y="33"/>
                    </a:lnTo>
                    <a:moveTo>
                      <a:pt x="14" y="29"/>
                    </a:moveTo>
                    <a:lnTo>
                      <a:pt x="21" y="22"/>
                    </a:lnTo>
                    <a:moveTo>
                      <a:pt x="23" y="13"/>
                    </a:moveTo>
                    <a:lnTo>
                      <a:pt x="25" y="1"/>
                    </a:lnTo>
                    <a:moveTo>
                      <a:pt x="3" y="42"/>
                    </a:moveTo>
                    <a:lnTo>
                      <a:pt x="3" y="38"/>
                    </a:lnTo>
                    <a:moveTo>
                      <a:pt x="8" y="40"/>
                    </a:moveTo>
                    <a:lnTo>
                      <a:pt x="5" y="40"/>
                    </a:lnTo>
                    <a:moveTo>
                      <a:pt x="7" y="36"/>
                    </a:moveTo>
                    <a:lnTo>
                      <a:pt x="4" y="36"/>
                    </a:lnTo>
                    <a:moveTo>
                      <a:pt x="27" y="40"/>
                    </a:moveTo>
                    <a:lnTo>
                      <a:pt x="24" y="39"/>
                    </a:lnTo>
                    <a:moveTo>
                      <a:pt x="27" y="37"/>
                    </a:moveTo>
                    <a:lnTo>
                      <a:pt x="25" y="36"/>
                    </a:lnTo>
                    <a:moveTo>
                      <a:pt x="22" y="39"/>
                    </a:moveTo>
                    <a:lnTo>
                      <a:pt x="18" y="39"/>
                    </a:lnTo>
                    <a:moveTo>
                      <a:pt x="22" y="36"/>
                    </a:moveTo>
                    <a:lnTo>
                      <a:pt x="18" y="36"/>
                    </a:lnTo>
                    <a:moveTo>
                      <a:pt x="23" y="19"/>
                    </a:moveTo>
                    <a:cubicBezTo>
                      <a:pt x="22" y="19"/>
                      <a:pt x="22" y="19"/>
                      <a:pt x="22" y="18"/>
                    </a:cubicBezTo>
                    <a:cubicBezTo>
                      <a:pt x="22" y="17"/>
                      <a:pt x="22" y="17"/>
                      <a:pt x="23" y="17"/>
                    </a:cubicBezTo>
                    <a:cubicBezTo>
                      <a:pt x="24" y="17"/>
                      <a:pt x="24" y="17"/>
                      <a:pt x="24" y="18"/>
                    </a:cubicBezTo>
                    <a:cubicBezTo>
                      <a:pt x="24" y="19"/>
                      <a:pt x="24" y="19"/>
                      <a:pt x="23" y="19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8" name="Freeform 56"/>
              <p:cNvSpPr>
                <a:spLocks noEditPoints="1"/>
              </p:cNvSpPr>
              <p:nvPr/>
            </p:nvSpPr>
            <p:spPr bwMode="auto">
              <a:xfrm>
                <a:off x="3280" y="2004"/>
                <a:ext cx="160" cy="193"/>
              </a:xfrm>
              <a:custGeom>
                <a:avLst/>
                <a:gdLst>
                  <a:gd name="T0" fmla="*/ 0 w 46"/>
                  <a:gd name="T1" fmla="*/ 311650 h 56"/>
                  <a:gd name="T2" fmla="*/ 62063 w 46"/>
                  <a:gd name="T3" fmla="*/ 172549 h 56"/>
                  <a:gd name="T4" fmla="*/ 42296 w 46"/>
                  <a:gd name="T5" fmla="*/ 162396 h 56"/>
                  <a:gd name="T6" fmla="*/ 12160 w 46"/>
                  <a:gd name="T7" fmla="*/ 167751 h 56"/>
                  <a:gd name="T8" fmla="*/ 37155 w 46"/>
                  <a:gd name="T9" fmla="*/ 120642 h 56"/>
                  <a:gd name="T10" fmla="*/ 62063 w 46"/>
                  <a:gd name="T11" fmla="*/ 104099 h 56"/>
                  <a:gd name="T12" fmla="*/ 92202 w 46"/>
                  <a:gd name="T13" fmla="*/ 115690 h 56"/>
                  <a:gd name="T14" fmla="*/ 136431 w 46"/>
                  <a:gd name="T15" fmla="*/ 87029 h 56"/>
                  <a:gd name="T16" fmla="*/ 196560 w 46"/>
                  <a:gd name="T17" fmla="*/ 75318 h 56"/>
                  <a:gd name="T18" fmla="*/ 283499 w 46"/>
                  <a:gd name="T19" fmla="*/ 0 h 56"/>
                  <a:gd name="T20" fmla="*/ 221471 w 46"/>
                  <a:gd name="T21" fmla="*/ 104099 h 56"/>
                  <a:gd name="T22" fmla="*/ 166435 w 46"/>
                  <a:gd name="T23" fmla="*/ 120642 h 56"/>
                  <a:gd name="T24" fmla="*/ 141513 w 46"/>
                  <a:gd name="T25" fmla="*/ 150681 h 56"/>
                  <a:gd name="T26" fmla="*/ 171565 w 46"/>
                  <a:gd name="T27" fmla="*/ 162396 h 56"/>
                  <a:gd name="T28" fmla="*/ 191468 w 46"/>
                  <a:gd name="T29" fmla="*/ 191008 h 56"/>
                  <a:gd name="T30" fmla="*/ 166435 w 46"/>
                  <a:gd name="T31" fmla="*/ 236322 h 56"/>
                  <a:gd name="T32" fmla="*/ 147117 w 46"/>
                  <a:gd name="T33" fmla="*/ 207671 h 56"/>
                  <a:gd name="T34" fmla="*/ 117113 w 46"/>
                  <a:gd name="T35" fmla="*/ 191008 h 56"/>
                  <a:gd name="T36" fmla="*/ 79910 w 46"/>
                  <a:gd name="T37" fmla="*/ 323351 h 56"/>
                  <a:gd name="T38" fmla="*/ 0 w 46"/>
                  <a:gd name="T39" fmla="*/ 311650 h 56"/>
                  <a:gd name="T40" fmla="*/ 17843 w 46"/>
                  <a:gd name="T41" fmla="*/ 299939 h 56"/>
                  <a:gd name="T42" fmla="*/ 67207 w 46"/>
                  <a:gd name="T43" fmla="*/ 306853 h 56"/>
                  <a:gd name="T44" fmla="*/ 30003 w 46"/>
                  <a:gd name="T45" fmla="*/ 283038 h 56"/>
                  <a:gd name="T46" fmla="*/ 67207 w 46"/>
                  <a:gd name="T47" fmla="*/ 214468 h 56"/>
                  <a:gd name="T48" fmla="*/ 49325 w 46"/>
                  <a:gd name="T49" fmla="*/ 288359 h 56"/>
                  <a:gd name="T50" fmla="*/ 79910 w 46"/>
                  <a:gd name="T51" fmla="*/ 219255 h 56"/>
                  <a:gd name="T52" fmla="*/ 74355 w 46"/>
                  <a:gd name="T53" fmla="*/ 288359 h 56"/>
                  <a:gd name="T54" fmla="*/ 86515 w 46"/>
                  <a:gd name="T55" fmla="*/ 219255 h 56"/>
                  <a:gd name="T56" fmla="*/ 79910 w 46"/>
                  <a:gd name="T57" fmla="*/ 172549 h 56"/>
                  <a:gd name="T58" fmla="*/ 111510 w 46"/>
                  <a:gd name="T59" fmla="*/ 127390 h 56"/>
                  <a:gd name="T60" fmla="*/ 92202 w 46"/>
                  <a:gd name="T61" fmla="*/ 179462 h 56"/>
                  <a:gd name="T62" fmla="*/ 117113 w 46"/>
                  <a:gd name="T63" fmla="*/ 132188 h 56"/>
                  <a:gd name="T64" fmla="*/ 104358 w 46"/>
                  <a:gd name="T65" fmla="*/ 184250 h 56"/>
                  <a:gd name="T66" fmla="*/ 129235 w 46"/>
                  <a:gd name="T67" fmla="*/ 139101 h 56"/>
                  <a:gd name="T68" fmla="*/ 136431 w 46"/>
                  <a:gd name="T69" fmla="*/ 108931 h 56"/>
                  <a:gd name="T70" fmla="*/ 196560 w 46"/>
                  <a:gd name="T71" fmla="*/ 98778 h 56"/>
                  <a:gd name="T72" fmla="*/ 233764 w 46"/>
                  <a:gd name="T73" fmla="*/ 63618 h 56"/>
                  <a:gd name="T74" fmla="*/ 277948 w 46"/>
                  <a:gd name="T75" fmla="*/ 4787 h 56"/>
                  <a:gd name="T76" fmla="*/ 37155 w 46"/>
                  <a:gd name="T77" fmla="*/ 143888 h 56"/>
                  <a:gd name="T78" fmla="*/ 49325 w 46"/>
                  <a:gd name="T79" fmla="*/ 127390 h 56"/>
                  <a:gd name="T80" fmla="*/ 67207 w 46"/>
                  <a:gd name="T81" fmla="*/ 156051 h 56"/>
                  <a:gd name="T82" fmla="*/ 49325 w 46"/>
                  <a:gd name="T83" fmla="*/ 143888 h 56"/>
                  <a:gd name="T84" fmla="*/ 79910 w 46"/>
                  <a:gd name="T85" fmla="*/ 127390 h 56"/>
                  <a:gd name="T86" fmla="*/ 62063 w 46"/>
                  <a:gd name="T87" fmla="*/ 120642 h 56"/>
                  <a:gd name="T88" fmla="*/ 166435 w 46"/>
                  <a:gd name="T89" fmla="*/ 207671 h 56"/>
                  <a:gd name="T90" fmla="*/ 159409 w 46"/>
                  <a:gd name="T91" fmla="*/ 195960 h 56"/>
                  <a:gd name="T92" fmla="*/ 178717 w 46"/>
                  <a:gd name="T93" fmla="*/ 191008 h 56"/>
                  <a:gd name="T94" fmla="*/ 171565 w 46"/>
                  <a:gd name="T95" fmla="*/ 179462 h 56"/>
                  <a:gd name="T96" fmla="*/ 147117 w 46"/>
                  <a:gd name="T97" fmla="*/ 191008 h 56"/>
                  <a:gd name="T98" fmla="*/ 129235 w 46"/>
                  <a:gd name="T99" fmla="*/ 179462 h 56"/>
                  <a:gd name="T100" fmla="*/ 154264 w 46"/>
                  <a:gd name="T101" fmla="*/ 172549 h 56"/>
                  <a:gd name="T102" fmla="*/ 136431 w 46"/>
                  <a:gd name="T103" fmla="*/ 162396 h 56"/>
                  <a:gd name="T104" fmla="*/ 215871 w 46"/>
                  <a:gd name="T105" fmla="*/ 92399 h 56"/>
                  <a:gd name="T106" fmla="*/ 208720 w 46"/>
                  <a:gd name="T107" fmla="*/ 80271 h 56"/>
                  <a:gd name="T108" fmla="*/ 221471 w 46"/>
                  <a:gd name="T109" fmla="*/ 80271 h 56"/>
                  <a:gd name="T110" fmla="*/ 221471 w 46"/>
                  <a:gd name="T111" fmla="*/ 87029 h 56"/>
                  <a:gd name="T112" fmla="*/ 215871 w 46"/>
                  <a:gd name="T113" fmla="*/ 92399 h 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"/>
                  <a:gd name="T172" fmla="*/ 0 h 56"/>
                  <a:gd name="T173" fmla="*/ 46 w 46"/>
                  <a:gd name="T174" fmla="*/ 56 h 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" h="56">
                    <a:moveTo>
                      <a:pt x="0" y="54"/>
                    </a:moveTo>
                    <a:lnTo>
                      <a:pt x="10" y="30"/>
                    </a:lnTo>
                    <a:lnTo>
                      <a:pt x="7" y="2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8"/>
                    </a:lnTo>
                    <a:lnTo>
                      <a:pt x="15" y="20"/>
                    </a:lnTo>
                    <a:cubicBezTo>
                      <a:pt x="15" y="20"/>
                      <a:pt x="18" y="16"/>
                      <a:pt x="22" y="15"/>
                    </a:cubicBezTo>
                    <a:cubicBezTo>
                      <a:pt x="25" y="14"/>
                      <a:pt x="32" y="14"/>
                      <a:pt x="32" y="13"/>
                    </a:cubicBezTo>
                    <a:cubicBezTo>
                      <a:pt x="33" y="12"/>
                      <a:pt x="46" y="0"/>
                      <a:pt x="46" y="0"/>
                    </a:cubicBezTo>
                    <a:lnTo>
                      <a:pt x="36" y="18"/>
                    </a:lnTo>
                    <a:cubicBezTo>
                      <a:pt x="36" y="18"/>
                      <a:pt x="28" y="20"/>
                      <a:pt x="27" y="21"/>
                    </a:cubicBezTo>
                    <a:cubicBezTo>
                      <a:pt x="25" y="22"/>
                      <a:pt x="23" y="26"/>
                      <a:pt x="23" y="26"/>
                    </a:cubicBezTo>
                    <a:lnTo>
                      <a:pt x="28" y="28"/>
                    </a:lnTo>
                    <a:lnTo>
                      <a:pt x="31" y="33"/>
                    </a:lnTo>
                    <a:lnTo>
                      <a:pt x="27" y="41"/>
                    </a:lnTo>
                    <a:lnTo>
                      <a:pt x="24" y="36"/>
                    </a:lnTo>
                    <a:lnTo>
                      <a:pt x="19" y="33"/>
                    </a:lnTo>
                    <a:lnTo>
                      <a:pt x="13" y="56"/>
                    </a:lnTo>
                    <a:lnTo>
                      <a:pt x="0" y="54"/>
                    </a:lnTo>
                    <a:close/>
                    <a:moveTo>
                      <a:pt x="3" y="52"/>
                    </a:moveTo>
                    <a:lnTo>
                      <a:pt x="11" y="53"/>
                    </a:lnTo>
                    <a:moveTo>
                      <a:pt x="5" y="49"/>
                    </a:moveTo>
                    <a:lnTo>
                      <a:pt x="11" y="37"/>
                    </a:lnTo>
                    <a:moveTo>
                      <a:pt x="8" y="50"/>
                    </a:moveTo>
                    <a:lnTo>
                      <a:pt x="13" y="38"/>
                    </a:lnTo>
                    <a:moveTo>
                      <a:pt x="12" y="50"/>
                    </a:moveTo>
                    <a:lnTo>
                      <a:pt x="14" y="38"/>
                    </a:lnTo>
                    <a:moveTo>
                      <a:pt x="13" y="30"/>
                    </a:moveTo>
                    <a:lnTo>
                      <a:pt x="18" y="22"/>
                    </a:lnTo>
                    <a:moveTo>
                      <a:pt x="15" y="31"/>
                    </a:moveTo>
                    <a:lnTo>
                      <a:pt x="19" y="23"/>
                    </a:lnTo>
                    <a:moveTo>
                      <a:pt x="17" y="32"/>
                    </a:moveTo>
                    <a:lnTo>
                      <a:pt x="21" y="24"/>
                    </a:lnTo>
                    <a:moveTo>
                      <a:pt x="22" y="19"/>
                    </a:moveTo>
                    <a:lnTo>
                      <a:pt x="32" y="17"/>
                    </a:lnTo>
                    <a:moveTo>
                      <a:pt x="38" y="11"/>
                    </a:moveTo>
                    <a:lnTo>
                      <a:pt x="45" y="1"/>
                    </a:lnTo>
                    <a:moveTo>
                      <a:pt x="6" y="25"/>
                    </a:moveTo>
                    <a:lnTo>
                      <a:pt x="8" y="22"/>
                    </a:lnTo>
                    <a:moveTo>
                      <a:pt x="11" y="27"/>
                    </a:moveTo>
                    <a:lnTo>
                      <a:pt x="8" y="25"/>
                    </a:lnTo>
                    <a:moveTo>
                      <a:pt x="13" y="22"/>
                    </a:moveTo>
                    <a:lnTo>
                      <a:pt x="10" y="21"/>
                    </a:lnTo>
                    <a:moveTo>
                      <a:pt x="27" y="36"/>
                    </a:moveTo>
                    <a:lnTo>
                      <a:pt x="26" y="34"/>
                    </a:lnTo>
                    <a:moveTo>
                      <a:pt x="29" y="33"/>
                    </a:moveTo>
                    <a:lnTo>
                      <a:pt x="28" y="31"/>
                    </a:lnTo>
                    <a:moveTo>
                      <a:pt x="24" y="33"/>
                    </a:moveTo>
                    <a:lnTo>
                      <a:pt x="21" y="31"/>
                    </a:lnTo>
                    <a:moveTo>
                      <a:pt x="25" y="30"/>
                    </a:moveTo>
                    <a:lnTo>
                      <a:pt x="22" y="28"/>
                    </a:lnTo>
                    <a:moveTo>
                      <a:pt x="35" y="16"/>
                    </a:moveTo>
                    <a:cubicBezTo>
                      <a:pt x="34" y="15"/>
                      <a:pt x="34" y="15"/>
                      <a:pt x="34" y="14"/>
                    </a:cubicBezTo>
                    <a:cubicBezTo>
                      <a:pt x="35" y="14"/>
                      <a:pt x="35" y="13"/>
                      <a:pt x="36" y="14"/>
                    </a:cubicBezTo>
                    <a:cubicBezTo>
                      <a:pt x="36" y="14"/>
                      <a:pt x="37" y="15"/>
                      <a:pt x="36" y="15"/>
                    </a:cubicBezTo>
                    <a:cubicBezTo>
                      <a:pt x="36" y="16"/>
                      <a:pt x="35" y="16"/>
                      <a:pt x="35" y="16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9" name="Freeform 57"/>
              <p:cNvSpPr>
                <a:spLocks noEditPoints="1"/>
              </p:cNvSpPr>
              <p:nvPr/>
            </p:nvSpPr>
            <p:spPr bwMode="auto">
              <a:xfrm>
                <a:off x="3409" y="1886"/>
                <a:ext cx="234" cy="118"/>
              </a:xfrm>
              <a:custGeom>
                <a:avLst/>
                <a:gdLst>
                  <a:gd name="T0" fmla="*/ 0 w 67"/>
                  <a:gd name="T1" fmla="*/ 157138 h 34"/>
                  <a:gd name="T2" fmla="*/ 132577 w 67"/>
                  <a:gd name="T3" fmla="*/ 60947 h 34"/>
                  <a:gd name="T4" fmla="*/ 120052 w 67"/>
                  <a:gd name="T5" fmla="*/ 36701 h 34"/>
                  <a:gd name="T6" fmla="*/ 94620 w 67"/>
                  <a:gd name="T7" fmla="*/ 36701 h 34"/>
                  <a:gd name="T8" fmla="*/ 139691 w 67"/>
                  <a:gd name="T9" fmla="*/ 0 h 34"/>
                  <a:gd name="T10" fmla="*/ 165291 w 67"/>
                  <a:gd name="T11" fmla="*/ 0 h 34"/>
                  <a:gd name="T12" fmla="*/ 190724 w 67"/>
                  <a:gd name="T13" fmla="*/ 24669 h 34"/>
                  <a:gd name="T14" fmla="*/ 241638 w 67"/>
                  <a:gd name="T15" fmla="*/ 17561 h 34"/>
                  <a:gd name="T16" fmla="*/ 310228 w 67"/>
                  <a:gd name="T17" fmla="*/ 36701 h 34"/>
                  <a:gd name="T18" fmla="*/ 424483 w 67"/>
                  <a:gd name="T19" fmla="*/ 12046 h 34"/>
                  <a:gd name="T20" fmla="*/ 310228 w 67"/>
                  <a:gd name="T21" fmla="*/ 78508 h 34"/>
                  <a:gd name="T22" fmla="*/ 254117 w 67"/>
                  <a:gd name="T23" fmla="*/ 60947 h 34"/>
                  <a:gd name="T24" fmla="*/ 221402 w 67"/>
                  <a:gd name="T25" fmla="*/ 78508 h 34"/>
                  <a:gd name="T26" fmla="*/ 234346 w 67"/>
                  <a:gd name="T27" fmla="*/ 103167 h 34"/>
                  <a:gd name="T28" fmla="*/ 234346 w 67"/>
                  <a:gd name="T29" fmla="*/ 140000 h 34"/>
                  <a:gd name="T30" fmla="*/ 190724 w 67"/>
                  <a:gd name="T31" fmla="*/ 169760 h 34"/>
                  <a:gd name="T32" fmla="*/ 190724 w 67"/>
                  <a:gd name="T33" fmla="*/ 132892 h 34"/>
                  <a:gd name="T34" fmla="*/ 170488 w 67"/>
                  <a:gd name="T35" fmla="*/ 103167 h 34"/>
                  <a:gd name="T36" fmla="*/ 63393 w 67"/>
                  <a:gd name="T37" fmla="*/ 206462 h 34"/>
                  <a:gd name="T38" fmla="*/ 0 w 67"/>
                  <a:gd name="T39" fmla="*/ 157138 h 34"/>
                  <a:gd name="T40" fmla="*/ 25433 w 67"/>
                  <a:gd name="T41" fmla="*/ 152043 h 34"/>
                  <a:gd name="T42" fmla="*/ 63393 w 67"/>
                  <a:gd name="T43" fmla="*/ 181807 h 34"/>
                  <a:gd name="T44" fmla="*/ 43583 w 67"/>
                  <a:gd name="T45" fmla="*/ 145095 h 34"/>
                  <a:gd name="T46" fmla="*/ 114258 w 67"/>
                  <a:gd name="T47" fmla="*/ 103167 h 34"/>
                  <a:gd name="T48" fmla="*/ 56111 w 67"/>
                  <a:gd name="T49" fmla="*/ 157138 h 34"/>
                  <a:gd name="T50" fmla="*/ 120052 w 67"/>
                  <a:gd name="T51" fmla="*/ 108223 h 34"/>
                  <a:gd name="T52" fmla="*/ 76347 w 67"/>
                  <a:gd name="T53" fmla="*/ 169760 h 34"/>
                  <a:gd name="T54" fmla="*/ 126783 w 67"/>
                  <a:gd name="T55" fmla="*/ 115331 h 34"/>
                  <a:gd name="T56" fmla="*/ 152215 w 67"/>
                  <a:gd name="T57" fmla="*/ 66465 h 34"/>
                  <a:gd name="T58" fmla="*/ 195970 w 67"/>
                  <a:gd name="T59" fmla="*/ 41807 h 34"/>
                  <a:gd name="T60" fmla="*/ 158009 w 67"/>
                  <a:gd name="T61" fmla="*/ 78508 h 34"/>
                  <a:gd name="T62" fmla="*/ 203252 w 67"/>
                  <a:gd name="T63" fmla="*/ 54384 h 34"/>
                  <a:gd name="T64" fmla="*/ 165291 w 67"/>
                  <a:gd name="T65" fmla="*/ 90676 h 34"/>
                  <a:gd name="T66" fmla="*/ 208913 w 67"/>
                  <a:gd name="T67" fmla="*/ 60947 h 34"/>
                  <a:gd name="T68" fmla="*/ 228684 w 67"/>
                  <a:gd name="T69" fmla="*/ 41807 h 34"/>
                  <a:gd name="T70" fmla="*/ 292077 w 67"/>
                  <a:gd name="T71" fmla="*/ 54384 h 34"/>
                  <a:gd name="T72" fmla="*/ 342943 w 67"/>
                  <a:gd name="T73" fmla="*/ 41807 h 34"/>
                  <a:gd name="T74" fmla="*/ 419286 w 67"/>
                  <a:gd name="T75" fmla="*/ 17561 h 34"/>
                  <a:gd name="T76" fmla="*/ 126783 w 67"/>
                  <a:gd name="T77" fmla="*/ 24669 h 34"/>
                  <a:gd name="T78" fmla="*/ 144933 w 67"/>
                  <a:gd name="T79" fmla="*/ 5060 h 34"/>
                  <a:gd name="T80" fmla="*/ 152215 w 67"/>
                  <a:gd name="T81" fmla="*/ 48914 h 34"/>
                  <a:gd name="T82" fmla="*/ 139691 w 67"/>
                  <a:gd name="T83" fmla="*/ 29726 h 34"/>
                  <a:gd name="T84" fmla="*/ 170488 w 67"/>
                  <a:gd name="T85" fmla="*/ 29726 h 34"/>
                  <a:gd name="T86" fmla="*/ 158009 w 67"/>
                  <a:gd name="T87" fmla="*/ 12046 h 34"/>
                  <a:gd name="T88" fmla="*/ 208913 w 67"/>
                  <a:gd name="T89" fmla="*/ 145095 h 34"/>
                  <a:gd name="T90" fmla="*/ 208913 w 67"/>
                  <a:gd name="T91" fmla="*/ 127374 h 34"/>
                  <a:gd name="T92" fmla="*/ 221402 w 67"/>
                  <a:gd name="T93" fmla="*/ 132892 h 34"/>
                  <a:gd name="T94" fmla="*/ 221402 w 67"/>
                  <a:gd name="T95" fmla="*/ 120270 h 34"/>
                  <a:gd name="T96" fmla="*/ 195970 w 67"/>
                  <a:gd name="T97" fmla="*/ 115331 h 34"/>
                  <a:gd name="T98" fmla="*/ 183442 w 67"/>
                  <a:gd name="T99" fmla="*/ 97648 h 34"/>
                  <a:gd name="T100" fmla="*/ 216205 w 67"/>
                  <a:gd name="T101" fmla="*/ 108223 h 34"/>
                  <a:gd name="T102" fmla="*/ 203252 w 67"/>
                  <a:gd name="T103" fmla="*/ 85616 h 34"/>
                  <a:gd name="T104" fmla="*/ 310228 w 67"/>
                  <a:gd name="T105" fmla="*/ 60947 h 34"/>
                  <a:gd name="T106" fmla="*/ 317510 w 67"/>
                  <a:gd name="T107" fmla="*/ 48914 h 34"/>
                  <a:gd name="T108" fmla="*/ 323168 w 67"/>
                  <a:gd name="T109" fmla="*/ 54384 h 34"/>
                  <a:gd name="T110" fmla="*/ 323168 w 67"/>
                  <a:gd name="T111" fmla="*/ 60947 h 34"/>
                  <a:gd name="T112" fmla="*/ 310228 w 67"/>
                  <a:gd name="T113" fmla="*/ 60947 h 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7"/>
                  <a:gd name="T172" fmla="*/ 0 h 34"/>
                  <a:gd name="T173" fmla="*/ 67 w 67"/>
                  <a:gd name="T174" fmla="*/ 34 h 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7" h="34">
                    <a:moveTo>
                      <a:pt x="0" y="26"/>
                    </a:moveTo>
                    <a:lnTo>
                      <a:pt x="21" y="10"/>
                    </a:lnTo>
                    <a:lnTo>
                      <a:pt x="19" y="6"/>
                    </a:lnTo>
                    <a:lnTo>
                      <a:pt x="15" y="6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4"/>
                    </a:lnTo>
                    <a:cubicBezTo>
                      <a:pt x="30" y="4"/>
                      <a:pt x="35" y="2"/>
                      <a:pt x="38" y="3"/>
                    </a:cubicBezTo>
                    <a:cubicBezTo>
                      <a:pt x="42" y="3"/>
                      <a:pt x="47" y="7"/>
                      <a:pt x="49" y="6"/>
                    </a:cubicBezTo>
                    <a:cubicBezTo>
                      <a:pt x="50" y="6"/>
                      <a:pt x="67" y="2"/>
                      <a:pt x="67" y="2"/>
                    </a:cubicBezTo>
                    <a:lnTo>
                      <a:pt x="49" y="13"/>
                    </a:lnTo>
                    <a:cubicBezTo>
                      <a:pt x="49" y="13"/>
                      <a:pt x="41" y="10"/>
                      <a:pt x="40" y="10"/>
                    </a:cubicBezTo>
                    <a:cubicBezTo>
                      <a:pt x="38" y="11"/>
                      <a:pt x="35" y="13"/>
                      <a:pt x="35" y="13"/>
                    </a:cubicBezTo>
                    <a:lnTo>
                      <a:pt x="37" y="17"/>
                    </a:lnTo>
                    <a:lnTo>
                      <a:pt x="37" y="23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27" y="17"/>
                    </a:lnTo>
                    <a:lnTo>
                      <a:pt x="10" y="34"/>
                    </a:lnTo>
                    <a:lnTo>
                      <a:pt x="0" y="26"/>
                    </a:lnTo>
                    <a:close/>
                    <a:moveTo>
                      <a:pt x="4" y="25"/>
                    </a:moveTo>
                    <a:lnTo>
                      <a:pt x="10" y="30"/>
                    </a:lnTo>
                    <a:moveTo>
                      <a:pt x="7" y="24"/>
                    </a:moveTo>
                    <a:lnTo>
                      <a:pt x="18" y="17"/>
                    </a:lnTo>
                    <a:moveTo>
                      <a:pt x="9" y="26"/>
                    </a:moveTo>
                    <a:lnTo>
                      <a:pt x="19" y="18"/>
                    </a:lnTo>
                    <a:moveTo>
                      <a:pt x="12" y="28"/>
                    </a:moveTo>
                    <a:lnTo>
                      <a:pt x="20" y="19"/>
                    </a:lnTo>
                    <a:moveTo>
                      <a:pt x="24" y="11"/>
                    </a:moveTo>
                    <a:lnTo>
                      <a:pt x="31" y="7"/>
                    </a:lnTo>
                    <a:moveTo>
                      <a:pt x="25" y="13"/>
                    </a:moveTo>
                    <a:lnTo>
                      <a:pt x="32" y="9"/>
                    </a:lnTo>
                    <a:moveTo>
                      <a:pt x="26" y="15"/>
                    </a:moveTo>
                    <a:lnTo>
                      <a:pt x="33" y="10"/>
                    </a:lnTo>
                    <a:moveTo>
                      <a:pt x="36" y="7"/>
                    </a:moveTo>
                    <a:lnTo>
                      <a:pt x="46" y="9"/>
                    </a:lnTo>
                    <a:moveTo>
                      <a:pt x="54" y="7"/>
                    </a:moveTo>
                    <a:lnTo>
                      <a:pt x="66" y="3"/>
                    </a:lnTo>
                    <a:moveTo>
                      <a:pt x="20" y="4"/>
                    </a:moveTo>
                    <a:lnTo>
                      <a:pt x="23" y="1"/>
                    </a:lnTo>
                    <a:moveTo>
                      <a:pt x="24" y="8"/>
                    </a:moveTo>
                    <a:lnTo>
                      <a:pt x="22" y="5"/>
                    </a:lnTo>
                    <a:moveTo>
                      <a:pt x="27" y="5"/>
                    </a:moveTo>
                    <a:lnTo>
                      <a:pt x="25" y="2"/>
                    </a:lnTo>
                    <a:moveTo>
                      <a:pt x="33" y="24"/>
                    </a:moveTo>
                    <a:lnTo>
                      <a:pt x="33" y="21"/>
                    </a:lnTo>
                    <a:moveTo>
                      <a:pt x="35" y="22"/>
                    </a:moveTo>
                    <a:lnTo>
                      <a:pt x="35" y="20"/>
                    </a:lnTo>
                    <a:moveTo>
                      <a:pt x="31" y="19"/>
                    </a:moveTo>
                    <a:lnTo>
                      <a:pt x="29" y="16"/>
                    </a:lnTo>
                    <a:moveTo>
                      <a:pt x="34" y="18"/>
                    </a:moveTo>
                    <a:lnTo>
                      <a:pt x="32" y="14"/>
                    </a:lnTo>
                    <a:moveTo>
                      <a:pt x="49" y="10"/>
                    </a:moveTo>
                    <a:cubicBezTo>
                      <a:pt x="49" y="9"/>
                      <a:pt x="49" y="9"/>
                      <a:pt x="50" y="8"/>
                    </a:cubicBezTo>
                    <a:cubicBezTo>
                      <a:pt x="50" y="8"/>
                      <a:pt x="51" y="8"/>
                      <a:pt x="51" y="9"/>
                    </a:cubicBezTo>
                    <a:cubicBezTo>
                      <a:pt x="52" y="9"/>
                      <a:pt x="51" y="10"/>
                      <a:pt x="51" y="10"/>
                    </a:cubicBezTo>
                    <a:cubicBezTo>
                      <a:pt x="50" y="11"/>
                      <a:pt x="50" y="10"/>
                      <a:pt x="49" y="10"/>
                    </a:cubicBezTo>
                    <a:close/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0" name="Freeform 58"/>
              <p:cNvSpPr>
                <a:spLocks noEditPoints="1"/>
              </p:cNvSpPr>
              <p:nvPr/>
            </p:nvSpPr>
            <p:spPr bwMode="auto">
              <a:xfrm>
                <a:off x="3102" y="1679"/>
                <a:ext cx="1297" cy="1284"/>
              </a:xfrm>
              <a:custGeom>
                <a:avLst/>
                <a:gdLst>
                  <a:gd name="T0" fmla="*/ 0 w 372"/>
                  <a:gd name="T1" fmla="*/ 1085643 h 372"/>
                  <a:gd name="T2" fmla="*/ 12423 w 372"/>
                  <a:gd name="T3" fmla="*/ 1085643 h 372"/>
                  <a:gd name="T4" fmla="*/ 0 w 372"/>
                  <a:gd name="T5" fmla="*/ 1085643 h 372"/>
                  <a:gd name="T6" fmla="*/ 350375 w 372"/>
                  <a:gd name="T7" fmla="*/ 326302 h 372"/>
                  <a:gd name="T8" fmla="*/ 0 w 372"/>
                  <a:gd name="T9" fmla="*/ 1085643 h 372"/>
                  <a:gd name="T10" fmla="*/ 1165916 w 372"/>
                  <a:gd name="T11" fmla="*/ 0 h 372"/>
                  <a:gd name="T12" fmla="*/ 350375 w 372"/>
                  <a:gd name="T13" fmla="*/ 326302 h 372"/>
                  <a:gd name="T14" fmla="*/ 1165916 w 372"/>
                  <a:gd name="T15" fmla="*/ 0 h 372"/>
                  <a:gd name="T16" fmla="*/ 1165916 w 372"/>
                  <a:gd name="T17" fmla="*/ 11760 h 372"/>
                  <a:gd name="T18" fmla="*/ 1165916 w 372"/>
                  <a:gd name="T19" fmla="*/ 0 h 372"/>
                  <a:gd name="T20" fmla="*/ 1165916 w 372"/>
                  <a:gd name="T21" fmla="*/ 0 h 372"/>
                  <a:gd name="T22" fmla="*/ 1165916 w 372"/>
                  <a:gd name="T23" fmla="*/ 11760 h 372"/>
                  <a:gd name="T24" fmla="*/ 1165916 w 372"/>
                  <a:gd name="T25" fmla="*/ 0 h 372"/>
                  <a:gd name="T26" fmla="*/ 1979365 w 372"/>
                  <a:gd name="T27" fmla="*/ 326302 h 372"/>
                  <a:gd name="T28" fmla="*/ 1165916 w 372"/>
                  <a:gd name="T29" fmla="*/ 0 h 372"/>
                  <a:gd name="T30" fmla="*/ 2329754 w 372"/>
                  <a:gd name="T31" fmla="*/ 1085643 h 372"/>
                  <a:gd name="T32" fmla="*/ 1979365 w 372"/>
                  <a:gd name="T33" fmla="*/ 326302 h 372"/>
                  <a:gd name="T34" fmla="*/ 2329754 w 372"/>
                  <a:gd name="T35" fmla="*/ 1085643 h 372"/>
                  <a:gd name="T36" fmla="*/ 2317499 w 372"/>
                  <a:gd name="T37" fmla="*/ 1085643 h 372"/>
                  <a:gd name="T38" fmla="*/ 2329754 w 372"/>
                  <a:gd name="T39" fmla="*/ 1085643 h 372"/>
                  <a:gd name="T40" fmla="*/ 2329754 w 372"/>
                  <a:gd name="T41" fmla="*/ 1085643 h 372"/>
                  <a:gd name="T42" fmla="*/ 2317499 w 372"/>
                  <a:gd name="T43" fmla="*/ 1085643 h 372"/>
                  <a:gd name="T44" fmla="*/ 2329754 w 372"/>
                  <a:gd name="T45" fmla="*/ 1085643 h 372"/>
                  <a:gd name="T46" fmla="*/ 1979365 w 372"/>
                  <a:gd name="T47" fmla="*/ 1845029 h 372"/>
                  <a:gd name="T48" fmla="*/ 2329754 w 372"/>
                  <a:gd name="T49" fmla="*/ 1085643 h 372"/>
                  <a:gd name="T50" fmla="*/ 1165916 w 372"/>
                  <a:gd name="T51" fmla="*/ 2171330 h 372"/>
                  <a:gd name="T52" fmla="*/ 1979365 w 372"/>
                  <a:gd name="T53" fmla="*/ 1845029 h 372"/>
                  <a:gd name="T54" fmla="*/ 1165916 w 372"/>
                  <a:gd name="T55" fmla="*/ 2171330 h 372"/>
                  <a:gd name="T56" fmla="*/ 1165916 w 372"/>
                  <a:gd name="T57" fmla="*/ 2159526 h 372"/>
                  <a:gd name="T58" fmla="*/ 1165916 w 372"/>
                  <a:gd name="T59" fmla="*/ 2171330 h 372"/>
                  <a:gd name="T60" fmla="*/ 1165916 w 372"/>
                  <a:gd name="T61" fmla="*/ 2171330 h 372"/>
                  <a:gd name="T62" fmla="*/ 1165916 w 372"/>
                  <a:gd name="T63" fmla="*/ 2159526 h 372"/>
                  <a:gd name="T64" fmla="*/ 1165916 w 372"/>
                  <a:gd name="T65" fmla="*/ 2171330 h 372"/>
                  <a:gd name="T66" fmla="*/ 350375 w 372"/>
                  <a:gd name="T67" fmla="*/ 1845029 h 372"/>
                  <a:gd name="T68" fmla="*/ 1165916 w 372"/>
                  <a:gd name="T69" fmla="*/ 2171330 h 372"/>
                  <a:gd name="T70" fmla="*/ 0 w 372"/>
                  <a:gd name="T71" fmla="*/ 1085643 h 372"/>
                  <a:gd name="T72" fmla="*/ 350375 w 372"/>
                  <a:gd name="T73" fmla="*/ 1845029 h 372"/>
                  <a:gd name="T74" fmla="*/ 0 w 372"/>
                  <a:gd name="T75" fmla="*/ 1085643 h 372"/>
                  <a:gd name="T76" fmla="*/ 12423 w 372"/>
                  <a:gd name="T77" fmla="*/ 1085643 h 372"/>
                  <a:gd name="T78" fmla="*/ 0 w 372"/>
                  <a:gd name="T79" fmla="*/ 1085643 h 3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2"/>
                  <a:gd name="T121" fmla="*/ 0 h 372"/>
                  <a:gd name="T122" fmla="*/ 372 w 372"/>
                  <a:gd name="T123" fmla="*/ 372 h 37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2" h="372">
                    <a:moveTo>
                      <a:pt x="0" y="186"/>
                    </a:moveTo>
                    <a:lnTo>
                      <a:pt x="0" y="186"/>
                    </a:lnTo>
                    <a:lnTo>
                      <a:pt x="2" y="186"/>
                    </a:lnTo>
                    <a:lnTo>
                      <a:pt x="0" y="186"/>
                    </a:lnTo>
                    <a:close/>
                    <a:moveTo>
                      <a:pt x="0" y="186"/>
                    </a:moveTo>
                    <a:cubicBezTo>
                      <a:pt x="0" y="135"/>
                      <a:pt x="21" y="88"/>
                      <a:pt x="54" y="54"/>
                    </a:cubicBezTo>
                    <a:lnTo>
                      <a:pt x="56" y="56"/>
                    </a:lnTo>
                    <a:cubicBezTo>
                      <a:pt x="23" y="89"/>
                      <a:pt x="2" y="135"/>
                      <a:pt x="2" y="186"/>
                    </a:cubicBezTo>
                    <a:lnTo>
                      <a:pt x="0" y="186"/>
                    </a:lnTo>
                    <a:close/>
                    <a:moveTo>
                      <a:pt x="54" y="54"/>
                    </a:moveTo>
                    <a:cubicBezTo>
                      <a:pt x="88" y="21"/>
                      <a:pt x="135" y="0"/>
                      <a:pt x="186" y="0"/>
                    </a:cubicBezTo>
                    <a:lnTo>
                      <a:pt x="186" y="2"/>
                    </a:lnTo>
                    <a:cubicBezTo>
                      <a:pt x="135" y="2"/>
                      <a:pt x="89" y="23"/>
                      <a:pt x="56" y="56"/>
                    </a:cubicBezTo>
                    <a:lnTo>
                      <a:pt x="54" y="54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2"/>
                    </a:lnTo>
                    <a:lnTo>
                      <a:pt x="186" y="0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2"/>
                    </a:lnTo>
                    <a:lnTo>
                      <a:pt x="186" y="0"/>
                    </a:lnTo>
                    <a:close/>
                    <a:moveTo>
                      <a:pt x="186" y="0"/>
                    </a:moveTo>
                    <a:cubicBezTo>
                      <a:pt x="237" y="0"/>
                      <a:pt x="284" y="21"/>
                      <a:pt x="318" y="54"/>
                    </a:cubicBezTo>
                    <a:lnTo>
                      <a:pt x="316" y="56"/>
                    </a:lnTo>
                    <a:cubicBezTo>
                      <a:pt x="283" y="23"/>
                      <a:pt x="237" y="2"/>
                      <a:pt x="186" y="2"/>
                    </a:cubicBezTo>
                    <a:lnTo>
                      <a:pt x="186" y="0"/>
                    </a:lnTo>
                    <a:close/>
                    <a:moveTo>
                      <a:pt x="318" y="54"/>
                    </a:moveTo>
                    <a:cubicBezTo>
                      <a:pt x="351" y="88"/>
                      <a:pt x="372" y="135"/>
                      <a:pt x="372" y="186"/>
                    </a:cubicBezTo>
                    <a:lnTo>
                      <a:pt x="370" y="186"/>
                    </a:lnTo>
                    <a:cubicBezTo>
                      <a:pt x="370" y="135"/>
                      <a:pt x="349" y="89"/>
                      <a:pt x="316" y="56"/>
                    </a:cubicBezTo>
                    <a:lnTo>
                      <a:pt x="318" y="54"/>
                    </a:lnTo>
                    <a:close/>
                    <a:moveTo>
                      <a:pt x="372" y="186"/>
                    </a:moveTo>
                    <a:lnTo>
                      <a:pt x="372" y="186"/>
                    </a:lnTo>
                    <a:lnTo>
                      <a:pt x="370" y="186"/>
                    </a:lnTo>
                    <a:lnTo>
                      <a:pt x="372" y="186"/>
                    </a:lnTo>
                    <a:close/>
                    <a:moveTo>
                      <a:pt x="372" y="186"/>
                    </a:moveTo>
                    <a:lnTo>
                      <a:pt x="372" y="186"/>
                    </a:lnTo>
                    <a:lnTo>
                      <a:pt x="370" y="186"/>
                    </a:lnTo>
                    <a:lnTo>
                      <a:pt x="372" y="186"/>
                    </a:lnTo>
                    <a:close/>
                    <a:moveTo>
                      <a:pt x="372" y="186"/>
                    </a:moveTo>
                    <a:cubicBezTo>
                      <a:pt x="372" y="237"/>
                      <a:pt x="351" y="284"/>
                      <a:pt x="318" y="318"/>
                    </a:cubicBezTo>
                    <a:lnTo>
                      <a:pt x="316" y="316"/>
                    </a:lnTo>
                    <a:cubicBezTo>
                      <a:pt x="349" y="283"/>
                      <a:pt x="370" y="237"/>
                      <a:pt x="370" y="186"/>
                    </a:cubicBezTo>
                    <a:lnTo>
                      <a:pt x="372" y="186"/>
                    </a:lnTo>
                    <a:close/>
                    <a:moveTo>
                      <a:pt x="318" y="318"/>
                    </a:moveTo>
                    <a:cubicBezTo>
                      <a:pt x="284" y="351"/>
                      <a:pt x="237" y="372"/>
                      <a:pt x="186" y="372"/>
                    </a:cubicBezTo>
                    <a:lnTo>
                      <a:pt x="186" y="370"/>
                    </a:lnTo>
                    <a:cubicBezTo>
                      <a:pt x="237" y="370"/>
                      <a:pt x="283" y="349"/>
                      <a:pt x="316" y="316"/>
                    </a:cubicBezTo>
                    <a:lnTo>
                      <a:pt x="318" y="318"/>
                    </a:lnTo>
                    <a:close/>
                    <a:moveTo>
                      <a:pt x="186" y="372"/>
                    </a:moveTo>
                    <a:lnTo>
                      <a:pt x="186" y="372"/>
                    </a:lnTo>
                    <a:lnTo>
                      <a:pt x="186" y="370"/>
                    </a:lnTo>
                    <a:lnTo>
                      <a:pt x="186" y="372"/>
                    </a:lnTo>
                    <a:close/>
                    <a:moveTo>
                      <a:pt x="186" y="372"/>
                    </a:moveTo>
                    <a:lnTo>
                      <a:pt x="186" y="372"/>
                    </a:lnTo>
                    <a:lnTo>
                      <a:pt x="186" y="370"/>
                    </a:lnTo>
                    <a:lnTo>
                      <a:pt x="186" y="372"/>
                    </a:lnTo>
                    <a:close/>
                    <a:moveTo>
                      <a:pt x="186" y="372"/>
                    </a:moveTo>
                    <a:cubicBezTo>
                      <a:pt x="135" y="372"/>
                      <a:pt x="88" y="351"/>
                      <a:pt x="54" y="318"/>
                    </a:cubicBezTo>
                    <a:lnTo>
                      <a:pt x="56" y="316"/>
                    </a:lnTo>
                    <a:cubicBezTo>
                      <a:pt x="89" y="349"/>
                      <a:pt x="135" y="370"/>
                      <a:pt x="186" y="370"/>
                    </a:cubicBezTo>
                    <a:lnTo>
                      <a:pt x="186" y="372"/>
                    </a:lnTo>
                    <a:close/>
                    <a:moveTo>
                      <a:pt x="54" y="318"/>
                    </a:moveTo>
                    <a:cubicBezTo>
                      <a:pt x="21" y="284"/>
                      <a:pt x="0" y="237"/>
                      <a:pt x="0" y="186"/>
                    </a:cubicBezTo>
                    <a:lnTo>
                      <a:pt x="2" y="186"/>
                    </a:lnTo>
                    <a:cubicBezTo>
                      <a:pt x="2" y="237"/>
                      <a:pt x="23" y="283"/>
                      <a:pt x="56" y="316"/>
                    </a:cubicBezTo>
                    <a:lnTo>
                      <a:pt x="54" y="318"/>
                    </a:lnTo>
                    <a:close/>
                    <a:moveTo>
                      <a:pt x="0" y="186"/>
                    </a:moveTo>
                    <a:lnTo>
                      <a:pt x="0" y="186"/>
                    </a:lnTo>
                    <a:lnTo>
                      <a:pt x="2" y="186"/>
                    </a:lnTo>
                    <a:lnTo>
                      <a:pt x="0" y="186"/>
                    </a:lnTo>
                    <a:close/>
                  </a:path>
                </a:pathLst>
              </a:cu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1" name="Oval 59"/>
              <p:cNvSpPr>
                <a:spLocks noChangeArrowheads="1"/>
              </p:cNvSpPr>
              <p:nvPr/>
            </p:nvSpPr>
            <p:spPr bwMode="auto">
              <a:xfrm>
                <a:off x="3464" y="2037"/>
                <a:ext cx="573" cy="567"/>
              </a:xfrm>
              <a:prstGeom prst="ellipse">
                <a:avLst/>
              </a:pr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2" name="Freeform 60"/>
              <p:cNvSpPr>
                <a:spLocks noEditPoints="1"/>
              </p:cNvSpPr>
              <p:nvPr/>
            </p:nvSpPr>
            <p:spPr bwMode="auto">
              <a:xfrm>
                <a:off x="3046" y="1624"/>
                <a:ext cx="1409" cy="1394"/>
              </a:xfrm>
              <a:custGeom>
                <a:avLst/>
                <a:gdLst>
                  <a:gd name="T0" fmla="*/ 1430843 w 404"/>
                  <a:gd name="T1" fmla="*/ 40550 h 404"/>
                  <a:gd name="T2" fmla="*/ 1670233 w 404"/>
                  <a:gd name="T3" fmla="*/ 121357 h 404"/>
                  <a:gd name="T4" fmla="*/ 1907668 w 404"/>
                  <a:gd name="T5" fmla="*/ 175623 h 404"/>
                  <a:gd name="T6" fmla="*/ 2139842 w 404"/>
                  <a:gd name="T7" fmla="*/ 360905 h 404"/>
                  <a:gd name="T8" fmla="*/ 2291034 w 404"/>
                  <a:gd name="T9" fmla="*/ 582043 h 404"/>
                  <a:gd name="T10" fmla="*/ 2434965 w 404"/>
                  <a:gd name="T11" fmla="*/ 821746 h 404"/>
                  <a:gd name="T12" fmla="*/ 2510308 w 404"/>
                  <a:gd name="T13" fmla="*/ 1012527 h 404"/>
                  <a:gd name="T14" fmla="*/ 2492232 w 404"/>
                  <a:gd name="T15" fmla="*/ 1276028 h 404"/>
                  <a:gd name="T16" fmla="*/ 2434965 w 404"/>
                  <a:gd name="T17" fmla="*/ 1561259 h 404"/>
                  <a:gd name="T18" fmla="*/ 2296206 w 404"/>
                  <a:gd name="T19" fmla="*/ 1758410 h 404"/>
                  <a:gd name="T20" fmla="*/ 2189809 w 404"/>
                  <a:gd name="T21" fmla="*/ 1967631 h 404"/>
                  <a:gd name="T22" fmla="*/ 1945250 w 404"/>
                  <a:gd name="T23" fmla="*/ 2136471 h 404"/>
                  <a:gd name="T24" fmla="*/ 1675402 w 404"/>
                  <a:gd name="T25" fmla="*/ 2231287 h 404"/>
                  <a:gd name="T26" fmla="*/ 1399925 w 404"/>
                  <a:gd name="T27" fmla="*/ 2311973 h 404"/>
                  <a:gd name="T28" fmla="*/ 1180641 w 404"/>
                  <a:gd name="T29" fmla="*/ 2335478 h 404"/>
                  <a:gd name="T30" fmla="*/ 910793 w 404"/>
                  <a:gd name="T31" fmla="*/ 2265019 h 404"/>
                  <a:gd name="T32" fmla="*/ 620801 w 404"/>
                  <a:gd name="T33" fmla="*/ 2155041 h 404"/>
                  <a:gd name="T34" fmla="*/ 439102 w 404"/>
                  <a:gd name="T35" fmla="*/ 1991588 h 404"/>
                  <a:gd name="T36" fmla="*/ 244559 w 404"/>
                  <a:gd name="T37" fmla="*/ 1851253 h 404"/>
                  <a:gd name="T38" fmla="*/ 113473 w 404"/>
                  <a:gd name="T39" fmla="*/ 1594977 h 404"/>
                  <a:gd name="T40" fmla="*/ 75305 w 404"/>
                  <a:gd name="T41" fmla="*/ 1328485 h 404"/>
                  <a:gd name="T42" fmla="*/ 43351 w 404"/>
                  <a:gd name="T43" fmla="*/ 1059854 h 404"/>
                  <a:gd name="T44" fmla="*/ 62875 w 404"/>
                  <a:gd name="T45" fmla="*/ 855474 h 404"/>
                  <a:gd name="T46" fmla="*/ 194543 w 404"/>
                  <a:gd name="T47" fmla="*/ 622583 h 404"/>
                  <a:gd name="T48" fmla="*/ 370466 w 404"/>
                  <a:gd name="T49" fmla="*/ 385013 h 404"/>
                  <a:gd name="T50" fmla="*/ 583082 w 404"/>
                  <a:gd name="T51" fmla="*/ 256261 h 404"/>
                  <a:gd name="T52" fmla="*/ 771860 w 404"/>
                  <a:gd name="T53" fmla="*/ 104595 h 404"/>
                  <a:gd name="T54" fmla="*/ 1067032 w 404"/>
                  <a:gd name="T55" fmla="*/ 40550 h 404"/>
                  <a:gd name="T56" fmla="*/ 1155352 w 404"/>
                  <a:gd name="T57" fmla="*/ 152087 h 404"/>
                  <a:gd name="T58" fmla="*/ 1387492 w 404"/>
                  <a:gd name="T59" fmla="*/ 104595 h 404"/>
                  <a:gd name="T60" fmla="*/ 1650078 w 404"/>
                  <a:gd name="T61" fmla="*/ 163874 h 404"/>
                  <a:gd name="T62" fmla="*/ 1889640 w 404"/>
                  <a:gd name="T63" fmla="*/ 261692 h 404"/>
                  <a:gd name="T64" fmla="*/ 2096481 w 404"/>
                  <a:gd name="T65" fmla="*/ 430363 h 404"/>
                  <a:gd name="T66" fmla="*/ 1970577 w 404"/>
                  <a:gd name="T67" fmla="*/ 506205 h 404"/>
                  <a:gd name="T68" fmla="*/ 2159474 w 404"/>
                  <a:gd name="T69" fmla="*/ 739096 h 404"/>
                  <a:gd name="T70" fmla="*/ 2404047 w 404"/>
                  <a:gd name="T71" fmla="*/ 955259 h 404"/>
                  <a:gd name="T72" fmla="*/ 2422110 w 404"/>
                  <a:gd name="T73" fmla="*/ 1152862 h 404"/>
                  <a:gd name="T74" fmla="*/ 2409680 w 404"/>
                  <a:gd name="T75" fmla="*/ 1362214 h 404"/>
                  <a:gd name="T76" fmla="*/ 2354066 w 404"/>
                  <a:gd name="T77" fmla="*/ 1549459 h 404"/>
                  <a:gd name="T78" fmla="*/ 2228163 w 404"/>
                  <a:gd name="T79" fmla="*/ 1577808 h 404"/>
                  <a:gd name="T80" fmla="*/ 2228163 w 404"/>
                  <a:gd name="T81" fmla="*/ 1577808 h 404"/>
                  <a:gd name="T82" fmla="*/ 2038754 w 404"/>
                  <a:gd name="T83" fmla="*/ 1782398 h 404"/>
                  <a:gd name="T84" fmla="*/ 1857101 w 404"/>
                  <a:gd name="T85" fmla="*/ 1933903 h 404"/>
                  <a:gd name="T86" fmla="*/ 1687835 w 404"/>
                  <a:gd name="T87" fmla="*/ 2055664 h 404"/>
                  <a:gd name="T88" fmla="*/ 1488110 w 404"/>
                  <a:gd name="T89" fmla="*/ 2148220 h 404"/>
                  <a:gd name="T90" fmla="*/ 1268836 w 404"/>
                  <a:gd name="T91" fmla="*/ 2200522 h 404"/>
                  <a:gd name="T92" fmla="*/ 1192938 w 404"/>
                  <a:gd name="T93" fmla="*/ 2108132 h 404"/>
                  <a:gd name="T94" fmla="*/ 923052 w 404"/>
                  <a:gd name="T95" fmla="*/ 2155041 h 404"/>
                  <a:gd name="T96" fmla="*/ 923052 w 404"/>
                  <a:gd name="T97" fmla="*/ 2155041 h 404"/>
                  <a:gd name="T98" fmla="*/ 683675 w 404"/>
                  <a:gd name="T99" fmla="*/ 2108132 h 404"/>
                  <a:gd name="T100" fmla="*/ 476859 w 404"/>
                  <a:gd name="T101" fmla="*/ 1962821 h 404"/>
                  <a:gd name="T102" fmla="*/ 300340 w 404"/>
                  <a:gd name="T103" fmla="*/ 1775411 h 404"/>
                  <a:gd name="T104" fmla="*/ 181688 w 404"/>
                  <a:gd name="T105" fmla="*/ 1542685 h 404"/>
                  <a:gd name="T106" fmla="*/ 332880 w 404"/>
                  <a:gd name="T107" fmla="*/ 1525516 h 404"/>
                  <a:gd name="T108" fmla="*/ 262636 w 404"/>
                  <a:gd name="T109" fmla="*/ 1240322 h 404"/>
                  <a:gd name="T110" fmla="*/ 131511 w 404"/>
                  <a:gd name="T111" fmla="*/ 948448 h 404"/>
                  <a:gd name="T112" fmla="*/ 201804 w 404"/>
                  <a:gd name="T113" fmla="*/ 763049 h 404"/>
                  <a:gd name="T114" fmla="*/ 307605 w 404"/>
                  <a:gd name="T115" fmla="*/ 577189 h 404"/>
                  <a:gd name="T116" fmla="*/ 439102 w 404"/>
                  <a:gd name="T117" fmla="*/ 425518 h 404"/>
                  <a:gd name="T118" fmla="*/ 565020 w 404"/>
                  <a:gd name="T119" fmla="*/ 449054 h 404"/>
                  <a:gd name="T120" fmla="*/ 565020 w 404"/>
                  <a:gd name="T121" fmla="*/ 449054 h 404"/>
                  <a:gd name="T122" fmla="*/ 827655 w 404"/>
                  <a:gd name="T123" fmla="*/ 332555 h 404"/>
                  <a:gd name="T124" fmla="*/ 1059906 w 404"/>
                  <a:gd name="T125" fmla="*/ 261692 h 4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4"/>
                  <a:gd name="T190" fmla="*/ 0 h 404"/>
                  <a:gd name="T191" fmla="*/ 404 w 404"/>
                  <a:gd name="T192" fmla="*/ 404 h 4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4" h="404">
                    <a:moveTo>
                      <a:pt x="187" y="5"/>
                    </a:moveTo>
                    <a:cubicBezTo>
                      <a:pt x="189" y="5"/>
                      <a:pt x="190" y="10"/>
                      <a:pt x="187" y="10"/>
                    </a:cubicBezTo>
                    <a:cubicBezTo>
                      <a:pt x="182" y="12"/>
                      <a:pt x="180" y="5"/>
                      <a:pt x="184" y="3"/>
                    </a:cubicBezTo>
                    <a:cubicBezTo>
                      <a:pt x="187" y="0"/>
                      <a:pt x="189" y="3"/>
                      <a:pt x="191" y="5"/>
                    </a:cubicBezTo>
                    <a:cubicBezTo>
                      <a:pt x="192" y="7"/>
                      <a:pt x="194" y="10"/>
                      <a:pt x="196" y="10"/>
                    </a:cubicBezTo>
                    <a:cubicBezTo>
                      <a:pt x="197" y="10"/>
                      <a:pt x="201" y="10"/>
                      <a:pt x="202" y="6"/>
                    </a:cubicBezTo>
                    <a:cubicBezTo>
                      <a:pt x="202" y="2"/>
                      <a:pt x="197" y="0"/>
                      <a:pt x="195" y="2"/>
                    </a:cubicBezTo>
                    <a:cubicBezTo>
                      <a:pt x="193" y="5"/>
                      <a:pt x="196" y="8"/>
                      <a:pt x="199" y="7"/>
                    </a:cubicBezTo>
                    <a:moveTo>
                      <a:pt x="207" y="5"/>
                    </a:moveTo>
                    <a:cubicBezTo>
                      <a:pt x="209" y="5"/>
                      <a:pt x="210" y="9"/>
                      <a:pt x="207" y="10"/>
                    </a:cubicBezTo>
                    <a:cubicBezTo>
                      <a:pt x="202" y="11"/>
                      <a:pt x="201" y="4"/>
                      <a:pt x="205" y="2"/>
                    </a:cubicBezTo>
                    <a:cubicBezTo>
                      <a:pt x="208" y="0"/>
                      <a:pt x="210" y="3"/>
                      <a:pt x="211" y="5"/>
                    </a:cubicBezTo>
                    <a:cubicBezTo>
                      <a:pt x="213" y="7"/>
                      <a:pt x="214" y="10"/>
                      <a:pt x="216" y="10"/>
                    </a:cubicBezTo>
                    <a:cubicBezTo>
                      <a:pt x="217" y="11"/>
                      <a:pt x="221" y="11"/>
                      <a:pt x="222" y="7"/>
                    </a:cubicBezTo>
                    <a:cubicBezTo>
                      <a:pt x="223" y="3"/>
                      <a:pt x="218" y="0"/>
                      <a:pt x="216" y="3"/>
                    </a:cubicBezTo>
                    <a:cubicBezTo>
                      <a:pt x="214" y="5"/>
                      <a:pt x="217" y="8"/>
                      <a:pt x="219" y="7"/>
                    </a:cubicBezTo>
                    <a:moveTo>
                      <a:pt x="228" y="7"/>
                    </a:moveTo>
                    <a:cubicBezTo>
                      <a:pt x="230" y="7"/>
                      <a:pt x="230" y="11"/>
                      <a:pt x="227" y="11"/>
                    </a:cubicBezTo>
                    <a:cubicBezTo>
                      <a:pt x="222" y="12"/>
                      <a:pt x="222" y="5"/>
                      <a:pt x="225" y="3"/>
                    </a:cubicBezTo>
                    <a:cubicBezTo>
                      <a:pt x="229" y="2"/>
                      <a:pt x="231" y="5"/>
                      <a:pt x="232" y="7"/>
                    </a:cubicBezTo>
                    <a:cubicBezTo>
                      <a:pt x="233" y="9"/>
                      <a:pt x="234" y="12"/>
                      <a:pt x="236" y="13"/>
                    </a:cubicBezTo>
                    <a:cubicBezTo>
                      <a:pt x="237" y="13"/>
                      <a:pt x="241" y="14"/>
                      <a:pt x="242" y="10"/>
                    </a:cubicBezTo>
                    <a:cubicBezTo>
                      <a:pt x="244" y="6"/>
                      <a:pt x="239" y="3"/>
                      <a:pt x="237" y="5"/>
                    </a:cubicBezTo>
                    <a:cubicBezTo>
                      <a:pt x="234" y="7"/>
                      <a:pt x="237" y="11"/>
                      <a:pt x="239" y="10"/>
                    </a:cubicBezTo>
                    <a:moveTo>
                      <a:pt x="248" y="10"/>
                    </a:moveTo>
                    <a:cubicBezTo>
                      <a:pt x="250" y="11"/>
                      <a:pt x="250" y="15"/>
                      <a:pt x="246" y="15"/>
                    </a:cubicBezTo>
                    <a:cubicBezTo>
                      <a:pt x="242" y="15"/>
                      <a:pt x="242" y="8"/>
                      <a:pt x="246" y="7"/>
                    </a:cubicBezTo>
                    <a:cubicBezTo>
                      <a:pt x="250" y="6"/>
                      <a:pt x="251" y="9"/>
                      <a:pt x="252" y="11"/>
                    </a:cubicBezTo>
                    <a:cubicBezTo>
                      <a:pt x="253" y="13"/>
                      <a:pt x="254" y="17"/>
                      <a:pt x="255" y="17"/>
                    </a:cubicBezTo>
                    <a:cubicBezTo>
                      <a:pt x="257" y="18"/>
                      <a:pt x="260" y="19"/>
                      <a:pt x="262" y="16"/>
                    </a:cubicBezTo>
                    <a:cubicBezTo>
                      <a:pt x="264" y="12"/>
                      <a:pt x="260" y="8"/>
                      <a:pt x="257" y="10"/>
                    </a:cubicBezTo>
                    <a:cubicBezTo>
                      <a:pt x="254" y="12"/>
                      <a:pt x="256" y="16"/>
                      <a:pt x="259" y="15"/>
                    </a:cubicBezTo>
                    <a:moveTo>
                      <a:pt x="268" y="16"/>
                    </a:moveTo>
                    <a:cubicBezTo>
                      <a:pt x="270" y="17"/>
                      <a:pt x="269" y="21"/>
                      <a:pt x="266" y="21"/>
                    </a:cubicBezTo>
                    <a:cubicBezTo>
                      <a:pt x="261" y="20"/>
                      <a:pt x="262" y="13"/>
                      <a:pt x="266" y="12"/>
                    </a:cubicBezTo>
                    <a:cubicBezTo>
                      <a:pt x="270" y="12"/>
                      <a:pt x="271" y="15"/>
                      <a:pt x="272" y="17"/>
                    </a:cubicBezTo>
                    <a:cubicBezTo>
                      <a:pt x="273" y="20"/>
                      <a:pt x="273" y="23"/>
                      <a:pt x="274" y="24"/>
                    </a:cubicBezTo>
                    <a:cubicBezTo>
                      <a:pt x="276" y="25"/>
                      <a:pt x="279" y="26"/>
                      <a:pt x="281" y="23"/>
                    </a:cubicBezTo>
                    <a:cubicBezTo>
                      <a:pt x="284" y="19"/>
                      <a:pt x="280" y="15"/>
                      <a:pt x="277" y="17"/>
                    </a:cubicBezTo>
                    <a:cubicBezTo>
                      <a:pt x="274" y="18"/>
                      <a:pt x="276" y="22"/>
                      <a:pt x="278" y="22"/>
                    </a:cubicBezTo>
                    <a:moveTo>
                      <a:pt x="287" y="24"/>
                    </a:moveTo>
                    <a:cubicBezTo>
                      <a:pt x="289" y="25"/>
                      <a:pt x="288" y="29"/>
                      <a:pt x="284" y="28"/>
                    </a:cubicBezTo>
                    <a:cubicBezTo>
                      <a:pt x="280" y="27"/>
                      <a:pt x="282" y="21"/>
                      <a:pt x="286" y="20"/>
                    </a:cubicBezTo>
                    <a:cubicBezTo>
                      <a:pt x="290" y="20"/>
                      <a:pt x="291" y="23"/>
                      <a:pt x="291" y="26"/>
                    </a:cubicBezTo>
                    <a:cubicBezTo>
                      <a:pt x="291" y="28"/>
                      <a:pt x="291" y="31"/>
                      <a:pt x="293" y="32"/>
                    </a:cubicBezTo>
                    <a:cubicBezTo>
                      <a:pt x="294" y="33"/>
                      <a:pt x="297" y="35"/>
                      <a:pt x="300" y="32"/>
                    </a:cubicBezTo>
                    <a:cubicBezTo>
                      <a:pt x="303" y="29"/>
                      <a:pt x="299" y="24"/>
                      <a:pt x="296" y="26"/>
                    </a:cubicBezTo>
                    <a:cubicBezTo>
                      <a:pt x="293" y="27"/>
                      <a:pt x="294" y="31"/>
                      <a:pt x="297" y="31"/>
                    </a:cubicBezTo>
                    <a:moveTo>
                      <a:pt x="305" y="34"/>
                    </a:moveTo>
                    <a:cubicBezTo>
                      <a:pt x="307" y="35"/>
                      <a:pt x="305" y="39"/>
                      <a:pt x="302" y="38"/>
                    </a:cubicBezTo>
                    <a:cubicBezTo>
                      <a:pt x="298" y="36"/>
                      <a:pt x="300" y="30"/>
                      <a:pt x="304" y="30"/>
                    </a:cubicBezTo>
                    <a:cubicBezTo>
                      <a:pt x="308" y="30"/>
                      <a:pt x="309" y="34"/>
                      <a:pt x="309" y="36"/>
                    </a:cubicBezTo>
                    <a:cubicBezTo>
                      <a:pt x="309" y="38"/>
                      <a:pt x="309" y="42"/>
                      <a:pt x="310" y="43"/>
                    </a:cubicBezTo>
                    <a:cubicBezTo>
                      <a:pt x="311" y="44"/>
                      <a:pt x="314" y="46"/>
                      <a:pt x="317" y="43"/>
                    </a:cubicBezTo>
                    <a:cubicBezTo>
                      <a:pt x="320" y="40"/>
                      <a:pt x="317" y="35"/>
                      <a:pt x="314" y="36"/>
                    </a:cubicBezTo>
                    <a:cubicBezTo>
                      <a:pt x="311" y="37"/>
                      <a:pt x="311" y="42"/>
                      <a:pt x="314" y="42"/>
                    </a:cubicBezTo>
                    <a:moveTo>
                      <a:pt x="322" y="46"/>
                    </a:moveTo>
                    <a:cubicBezTo>
                      <a:pt x="324" y="47"/>
                      <a:pt x="322" y="51"/>
                      <a:pt x="319" y="49"/>
                    </a:cubicBezTo>
                    <a:cubicBezTo>
                      <a:pt x="314" y="47"/>
                      <a:pt x="318" y="41"/>
                      <a:pt x="322" y="42"/>
                    </a:cubicBezTo>
                    <a:cubicBezTo>
                      <a:pt x="326" y="42"/>
                      <a:pt x="326" y="46"/>
                      <a:pt x="326" y="48"/>
                    </a:cubicBezTo>
                    <a:cubicBezTo>
                      <a:pt x="325" y="50"/>
                      <a:pt x="325" y="54"/>
                      <a:pt x="326" y="55"/>
                    </a:cubicBezTo>
                    <a:cubicBezTo>
                      <a:pt x="327" y="56"/>
                      <a:pt x="329" y="59"/>
                      <a:pt x="333" y="56"/>
                    </a:cubicBezTo>
                    <a:cubicBezTo>
                      <a:pt x="336" y="53"/>
                      <a:pt x="334" y="48"/>
                      <a:pt x="330" y="49"/>
                    </a:cubicBezTo>
                    <a:cubicBezTo>
                      <a:pt x="327" y="50"/>
                      <a:pt x="328" y="54"/>
                      <a:pt x="330" y="55"/>
                    </a:cubicBezTo>
                    <a:moveTo>
                      <a:pt x="338" y="59"/>
                    </a:moveTo>
                    <a:cubicBezTo>
                      <a:pt x="339" y="60"/>
                      <a:pt x="337" y="64"/>
                      <a:pt x="334" y="62"/>
                    </a:cubicBezTo>
                    <a:cubicBezTo>
                      <a:pt x="330" y="60"/>
                      <a:pt x="334" y="54"/>
                      <a:pt x="338" y="55"/>
                    </a:cubicBezTo>
                    <a:cubicBezTo>
                      <a:pt x="342" y="56"/>
                      <a:pt x="341" y="60"/>
                      <a:pt x="341" y="62"/>
                    </a:cubicBezTo>
                    <a:cubicBezTo>
                      <a:pt x="341" y="64"/>
                      <a:pt x="340" y="67"/>
                      <a:pt x="341" y="69"/>
                    </a:cubicBezTo>
                    <a:cubicBezTo>
                      <a:pt x="342" y="70"/>
                      <a:pt x="344" y="73"/>
                      <a:pt x="347" y="71"/>
                    </a:cubicBezTo>
                    <a:cubicBezTo>
                      <a:pt x="351" y="68"/>
                      <a:pt x="349" y="63"/>
                      <a:pt x="346" y="63"/>
                    </a:cubicBezTo>
                    <a:cubicBezTo>
                      <a:pt x="342" y="64"/>
                      <a:pt x="342" y="68"/>
                      <a:pt x="345" y="69"/>
                    </a:cubicBezTo>
                    <a:moveTo>
                      <a:pt x="352" y="74"/>
                    </a:moveTo>
                    <a:cubicBezTo>
                      <a:pt x="353" y="76"/>
                      <a:pt x="350" y="79"/>
                      <a:pt x="348" y="77"/>
                    </a:cubicBezTo>
                    <a:cubicBezTo>
                      <a:pt x="344" y="74"/>
                      <a:pt x="349" y="69"/>
                      <a:pt x="352" y="70"/>
                    </a:cubicBezTo>
                    <a:cubicBezTo>
                      <a:pt x="356" y="71"/>
                      <a:pt x="355" y="75"/>
                      <a:pt x="355" y="77"/>
                    </a:cubicBezTo>
                    <a:cubicBezTo>
                      <a:pt x="354" y="79"/>
                      <a:pt x="353" y="83"/>
                      <a:pt x="354" y="84"/>
                    </a:cubicBezTo>
                    <a:cubicBezTo>
                      <a:pt x="355" y="85"/>
                      <a:pt x="356" y="88"/>
                      <a:pt x="360" y="87"/>
                    </a:cubicBezTo>
                    <a:cubicBezTo>
                      <a:pt x="364" y="85"/>
                      <a:pt x="363" y="79"/>
                      <a:pt x="359" y="79"/>
                    </a:cubicBezTo>
                    <a:cubicBezTo>
                      <a:pt x="356" y="79"/>
                      <a:pt x="356" y="83"/>
                      <a:pt x="358" y="84"/>
                    </a:cubicBezTo>
                    <a:moveTo>
                      <a:pt x="365" y="91"/>
                    </a:moveTo>
                    <a:cubicBezTo>
                      <a:pt x="366" y="92"/>
                      <a:pt x="363" y="95"/>
                      <a:pt x="360" y="93"/>
                    </a:cubicBezTo>
                    <a:cubicBezTo>
                      <a:pt x="357" y="89"/>
                      <a:pt x="362" y="85"/>
                      <a:pt x="365" y="86"/>
                    </a:cubicBezTo>
                    <a:cubicBezTo>
                      <a:pt x="369" y="88"/>
                      <a:pt x="368" y="92"/>
                      <a:pt x="367" y="94"/>
                    </a:cubicBezTo>
                    <a:cubicBezTo>
                      <a:pt x="366" y="96"/>
                      <a:pt x="365" y="99"/>
                      <a:pt x="365" y="100"/>
                    </a:cubicBezTo>
                    <a:cubicBezTo>
                      <a:pt x="366" y="102"/>
                      <a:pt x="367" y="105"/>
                      <a:pt x="372" y="104"/>
                    </a:cubicBezTo>
                    <a:cubicBezTo>
                      <a:pt x="376" y="102"/>
                      <a:pt x="375" y="96"/>
                      <a:pt x="371" y="96"/>
                    </a:cubicBezTo>
                    <a:cubicBezTo>
                      <a:pt x="368" y="96"/>
                      <a:pt x="367" y="100"/>
                      <a:pt x="370" y="101"/>
                    </a:cubicBezTo>
                    <a:moveTo>
                      <a:pt x="375" y="108"/>
                    </a:moveTo>
                    <a:cubicBezTo>
                      <a:pt x="376" y="110"/>
                      <a:pt x="373" y="113"/>
                      <a:pt x="371" y="110"/>
                    </a:cubicBezTo>
                    <a:cubicBezTo>
                      <a:pt x="368" y="106"/>
                      <a:pt x="373" y="102"/>
                      <a:pt x="377" y="104"/>
                    </a:cubicBezTo>
                    <a:cubicBezTo>
                      <a:pt x="380" y="106"/>
                      <a:pt x="379" y="110"/>
                      <a:pt x="377" y="112"/>
                    </a:cubicBezTo>
                    <a:cubicBezTo>
                      <a:pt x="376" y="114"/>
                      <a:pt x="374" y="117"/>
                      <a:pt x="375" y="118"/>
                    </a:cubicBezTo>
                    <a:cubicBezTo>
                      <a:pt x="375" y="120"/>
                      <a:pt x="377" y="123"/>
                      <a:pt x="381" y="122"/>
                    </a:cubicBezTo>
                    <a:cubicBezTo>
                      <a:pt x="385" y="121"/>
                      <a:pt x="385" y="115"/>
                      <a:pt x="382" y="114"/>
                    </a:cubicBezTo>
                    <a:cubicBezTo>
                      <a:pt x="378" y="114"/>
                      <a:pt x="377" y="118"/>
                      <a:pt x="379" y="120"/>
                    </a:cubicBezTo>
                    <a:moveTo>
                      <a:pt x="384" y="127"/>
                    </a:moveTo>
                    <a:cubicBezTo>
                      <a:pt x="385" y="129"/>
                      <a:pt x="381" y="131"/>
                      <a:pt x="379" y="128"/>
                    </a:cubicBezTo>
                    <a:cubicBezTo>
                      <a:pt x="377" y="124"/>
                      <a:pt x="383" y="121"/>
                      <a:pt x="386" y="123"/>
                    </a:cubicBezTo>
                    <a:cubicBezTo>
                      <a:pt x="389" y="125"/>
                      <a:pt x="387" y="129"/>
                      <a:pt x="386" y="130"/>
                    </a:cubicBezTo>
                    <a:cubicBezTo>
                      <a:pt x="385" y="132"/>
                      <a:pt x="382" y="135"/>
                      <a:pt x="383" y="137"/>
                    </a:cubicBezTo>
                    <a:cubicBezTo>
                      <a:pt x="383" y="138"/>
                      <a:pt x="384" y="142"/>
                      <a:pt x="388" y="141"/>
                    </a:cubicBezTo>
                    <a:cubicBezTo>
                      <a:pt x="393" y="141"/>
                      <a:pt x="393" y="135"/>
                      <a:pt x="390" y="134"/>
                    </a:cubicBezTo>
                    <a:cubicBezTo>
                      <a:pt x="387" y="133"/>
                      <a:pt x="385" y="137"/>
                      <a:pt x="387" y="138"/>
                    </a:cubicBezTo>
                    <a:moveTo>
                      <a:pt x="391" y="146"/>
                    </a:moveTo>
                    <a:cubicBezTo>
                      <a:pt x="392" y="148"/>
                      <a:pt x="388" y="150"/>
                      <a:pt x="386" y="147"/>
                    </a:cubicBezTo>
                    <a:cubicBezTo>
                      <a:pt x="384" y="143"/>
                      <a:pt x="390" y="140"/>
                      <a:pt x="393" y="143"/>
                    </a:cubicBezTo>
                    <a:cubicBezTo>
                      <a:pt x="396" y="145"/>
                      <a:pt x="394" y="148"/>
                      <a:pt x="392" y="150"/>
                    </a:cubicBezTo>
                    <a:cubicBezTo>
                      <a:pt x="391" y="152"/>
                      <a:pt x="388" y="154"/>
                      <a:pt x="389" y="156"/>
                    </a:cubicBezTo>
                    <a:cubicBezTo>
                      <a:pt x="389" y="158"/>
                      <a:pt x="389" y="161"/>
                      <a:pt x="394" y="161"/>
                    </a:cubicBezTo>
                    <a:cubicBezTo>
                      <a:pt x="398" y="161"/>
                      <a:pt x="399" y="155"/>
                      <a:pt x="396" y="154"/>
                    </a:cubicBezTo>
                    <a:cubicBezTo>
                      <a:pt x="393" y="152"/>
                      <a:pt x="391" y="156"/>
                      <a:pt x="392" y="158"/>
                    </a:cubicBezTo>
                    <a:moveTo>
                      <a:pt x="396" y="166"/>
                    </a:moveTo>
                    <a:cubicBezTo>
                      <a:pt x="396" y="168"/>
                      <a:pt x="392" y="170"/>
                      <a:pt x="391" y="167"/>
                    </a:cubicBezTo>
                    <a:cubicBezTo>
                      <a:pt x="389" y="162"/>
                      <a:pt x="396" y="160"/>
                      <a:pt x="398" y="163"/>
                    </a:cubicBezTo>
                    <a:cubicBezTo>
                      <a:pt x="401" y="166"/>
                      <a:pt x="398" y="169"/>
                      <a:pt x="397" y="170"/>
                    </a:cubicBezTo>
                    <a:cubicBezTo>
                      <a:pt x="395" y="172"/>
                      <a:pt x="392" y="174"/>
                      <a:pt x="392" y="176"/>
                    </a:cubicBezTo>
                    <a:cubicBezTo>
                      <a:pt x="392" y="177"/>
                      <a:pt x="393" y="181"/>
                      <a:pt x="397" y="181"/>
                    </a:cubicBezTo>
                    <a:cubicBezTo>
                      <a:pt x="401" y="182"/>
                      <a:pt x="403" y="176"/>
                      <a:pt x="400" y="174"/>
                    </a:cubicBezTo>
                    <a:cubicBezTo>
                      <a:pt x="397" y="172"/>
                      <a:pt x="394" y="176"/>
                      <a:pt x="396" y="178"/>
                    </a:cubicBezTo>
                    <a:moveTo>
                      <a:pt x="399" y="187"/>
                    </a:moveTo>
                    <a:cubicBezTo>
                      <a:pt x="399" y="189"/>
                      <a:pt x="394" y="190"/>
                      <a:pt x="394" y="187"/>
                    </a:cubicBezTo>
                    <a:cubicBezTo>
                      <a:pt x="392" y="182"/>
                      <a:pt x="399" y="180"/>
                      <a:pt x="401" y="184"/>
                    </a:cubicBezTo>
                    <a:cubicBezTo>
                      <a:pt x="404" y="187"/>
                      <a:pt x="401" y="189"/>
                      <a:pt x="399" y="191"/>
                    </a:cubicBezTo>
                    <a:cubicBezTo>
                      <a:pt x="397" y="192"/>
                      <a:pt x="394" y="194"/>
                      <a:pt x="394" y="196"/>
                    </a:cubicBezTo>
                    <a:cubicBezTo>
                      <a:pt x="394" y="197"/>
                      <a:pt x="394" y="201"/>
                      <a:pt x="398" y="202"/>
                    </a:cubicBezTo>
                    <a:cubicBezTo>
                      <a:pt x="402" y="202"/>
                      <a:pt x="404" y="197"/>
                      <a:pt x="402" y="195"/>
                    </a:cubicBezTo>
                    <a:cubicBezTo>
                      <a:pt x="399" y="193"/>
                      <a:pt x="396" y="196"/>
                      <a:pt x="397" y="199"/>
                    </a:cubicBezTo>
                    <a:moveTo>
                      <a:pt x="399" y="207"/>
                    </a:moveTo>
                    <a:cubicBezTo>
                      <a:pt x="399" y="209"/>
                      <a:pt x="395" y="210"/>
                      <a:pt x="394" y="207"/>
                    </a:cubicBezTo>
                    <a:cubicBezTo>
                      <a:pt x="393" y="202"/>
                      <a:pt x="400" y="201"/>
                      <a:pt x="402" y="205"/>
                    </a:cubicBezTo>
                    <a:cubicBezTo>
                      <a:pt x="404" y="208"/>
                      <a:pt x="401" y="210"/>
                      <a:pt x="399" y="211"/>
                    </a:cubicBezTo>
                    <a:cubicBezTo>
                      <a:pt x="397" y="213"/>
                      <a:pt x="394" y="214"/>
                      <a:pt x="394" y="216"/>
                    </a:cubicBezTo>
                    <a:cubicBezTo>
                      <a:pt x="393" y="217"/>
                      <a:pt x="393" y="221"/>
                      <a:pt x="397" y="222"/>
                    </a:cubicBezTo>
                    <a:cubicBezTo>
                      <a:pt x="401" y="223"/>
                      <a:pt x="404" y="218"/>
                      <a:pt x="401" y="216"/>
                    </a:cubicBezTo>
                    <a:cubicBezTo>
                      <a:pt x="399" y="214"/>
                      <a:pt x="396" y="217"/>
                      <a:pt x="397" y="219"/>
                    </a:cubicBezTo>
                    <a:moveTo>
                      <a:pt x="397" y="228"/>
                    </a:moveTo>
                    <a:cubicBezTo>
                      <a:pt x="397" y="230"/>
                      <a:pt x="393" y="230"/>
                      <a:pt x="393" y="227"/>
                    </a:cubicBezTo>
                    <a:cubicBezTo>
                      <a:pt x="392" y="222"/>
                      <a:pt x="399" y="222"/>
                      <a:pt x="401" y="225"/>
                    </a:cubicBezTo>
                    <a:cubicBezTo>
                      <a:pt x="402" y="229"/>
                      <a:pt x="399" y="231"/>
                      <a:pt x="397" y="232"/>
                    </a:cubicBezTo>
                    <a:cubicBezTo>
                      <a:pt x="395" y="233"/>
                      <a:pt x="392" y="234"/>
                      <a:pt x="391" y="236"/>
                    </a:cubicBezTo>
                    <a:cubicBezTo>
                      <a:pt x="391" y="237"/>
                      <a:pt x="390" y="241"/>
                      <a:pt x="394" y="242"/>
                    </a:cubicBezTo>
                    <a:cubicBezTo>
                      <a:pt x="398" y="244"/>
                      <a:pt x="401" y="239"/>
                      <a:pt x="399" y="237"/>
                    </a:cubicBezTo>
                    <a:cubicBezTo>
                      <a:pt x="397" y="234"/>
                      <a:pt x="393" y="237"/>
                      <a:pt x="394" y="239"/>
                    </a:cubicBezTo>
                    <a:moveTo>
                      <a:pt x="394" y="248"/>
                    </a:moveTo>
                    <a:cubicBezTo>
                      <a:pt x="393" y="250"/>
                      <a:pt x="389" y="250"/>
                      <a:pt x="389" y="246"/>
                    </a:cubicBezTo>
                    <a:cubicBezTo>
                      <a:pt x="389" y="242"/>
                      <a:pt x="396" y="242"/>
                      <a:pt x="397" y="246"/>
                    </a:cubicBezTo>
                    <a:cubicBezTo>
                      <a:pt x="398" y="250"/>
                      <a:pt x="395" y="251"/>
                      <a:pt x="393" y="252"/>
                    </a:cubicBezTo>
                    <a:cubicBezTo>
                      <a:pt x="391" y="253"/>
                      <a:pt x="387" y="254"/>
                      <a:pt x="387" y="255"/>
                    </a:cubicBezTo>
                    <a:cubicBezTo>
                      <a:pt x="386" y="257"/>
                      <a:pt x="385" y="260"/>
                      <a:pt x="388" y="262"/>
                    </a:cubicBezTo>
                    <a:cubicBezTo>
                      <a:pt x="392" y="264"/>
                      <a:pt x="396" y="260"/>
                      <a:pt x="394" y="257"/>
                    </a:cubicBezTo>
                    <a:cubicBezTo>
                      <a:pt x="392" y="254"/>
                      <a:pt x="388" y="256"/>
                      <a:pt x="389" y="259"/>
                    </a:cubicBezTo>
                    <a:moveTo>
                      <a:pt x="388" y="268"/>
                    </a:moveTo>
                    <a:cubicBezTo>
                      <a:pt x="387" y="270"/>
                      <a:pt x="383" y="269"/>
                      <a:pt x="383" y="266"/>
                    </a:cubicBezTo>
                    <a:cubicBezTo>
                      <a:pt x="384" y="261"/>
                      <a:pt x="391" y="262"/>
                      <a:pt x="392" y="266"/>
                    </a:cubicBezTo>
                    <a:cubicBezTo>
                      <a:pt x="392" y="270"/>
                      <a:pt x="389" y="271"/>
                      <a:pt x="387" y="272"/>
                    </a:cubicBezTo>
                    <a:cubicBezTo>
                      <a:pt x="384" y="273"/>
                      <a:pt x="381" y="273"/>
                      <a:pt x="380" y="274"/>
                    </a:cubicBezTo>
                    <a:cubicBezTo>
                      <a:pt x="379" y="276"/>
                      <a:pt x="378" y="279"/>
                      <a:pt x="381" y="281"/>
                    </a:cubicBezTo>
                    <a:cubicBezTo>
                      <a:pt x="385" y="284"/>
                      <a:pt x="389" y="280"/>
                      <a:pt x="387" y="277"/>
                    </a:cubicBezTo>
                    <a:cubicBezTo>
                      <a:pt x="386" y="274"/>
                      <a:pt x="382" y="276"/>
                      <a:pt x="382" y="278"/>
                    </a:cubicBezTo>
                    <a:moveTo>
                      <a:pt x="380" y="287"/>
                    </a:moveTo>
                    <a:cubicBezTo>
                      <a:pt x="379" y="289"/>
                      <a:pt x="375" y="288"/>
                      <a:pt x="376" y="284"/>
                    </a:cubicBezTo>
                    <a:cubicBezTo>
                      <a:pt x="377" y="280"/>
                      <a:pt x="383" y="282"/>
                      <a:pt x="384" y="286"/>
                    </a:cubicBezTo>
                    <a:cubicBezTo>
                      <a:pt x="384" y="290"/>
                      <a:pt x="381" y="291"/>
                      <a:pt x="378" y="291"/>
                    </a:cubicBezTo>
                    <a:cubicBezTo>
                      <a:pt x="376" y="291"/>
                      <a:pt x="373" y="291"/>
                      <a:pt x="372" y="293"/>
                    </a:cubicBezTo>
                    <a:cubicBezTo>
                      <a:pt x="371" y="294"/>
                      <a:pt x="369" y="297"/>
                      <a:pt x="372" y="300"/>
                    </a:cubicBezTo>
                    <a:cubicBezTo>
                      <a:pt x="375" y="303"/>
                      <a:pt x="380" y="299"/>
                      <a:pt x="378" y="296"/>
                    </a:cubicBezTo>
                    <a:cubicBezTo>
                      <a:pt x="377" y="293"/>
                      <a:pt x="373" y="294"/>
                      <a:pt x="373" y="297"/>
                    </a:cubicBezTo>
                    <a:moveTo>
                      <a:pt x="370" y="305"/>
                    </a:moveTo>
                    <a:cubicBezTo>
                      <a:pt x="369" y="307"/>
                      <a:pt x="365" y="305"/>
                      <a:pt x="366" y="302"/>
                    </a:cubicBezTo>
                    <a:cubicBezTo>
                      <a:pt x="368" y="298"/>
                      <a:pt x="374" y="300"/>
                      <a:pt x="374" y="304"/>
                    </a:cubicBezTo>
                    <a:cubicBezTo>
                      <a:pt x="374" y="308"/>
                      <a:pt x="370" y="309"/>
                      <a:pt x="368" y="309"/>
                    </a:cubicBezTo>
                    <a:cubicBezTo>
                      <a:pt x="366" y="309"/>
                      <a:pt x="362" y="309"/>
                      <a:pt x="361" y="310"/>
                    </a:cubicBezTo>
                    <a:cubicBezTo>
                      <a:pt x="360" y="311"/>
                      <a:pt x="358" y="314"/>
                      <a:pt x="361" y="317"/>
                    </a:cubicBezTo>
                    <a:cubicBezTo>
                      <a:pt x="364" y="320"/>
                      <a:pt x="369" y="317"/>
                      <a:pt x="368" y="314"/>
                    </a:cubicBezTo>
                    <a:cubicBezTo>
                      <a:pt x="367" y="311"/>
                      <a:pt x="362" y="311"/>
                      <a:pt x="362" y="314"/>
                    </a:cubicBezTo>
                    <a:moveTo>
                      <a:pt x="358" y="322"/>
                    </a:moveTo>
                    <a:cubicBezTo>
                      <a:pt x="357" y="324"/>
                      <a:pt x="353" y="322"/>
                      <a:pt x="355" y="319"/>
                    </a:cubicBezTo>
                    <a:cubicBezTo>
                      <a:pt x="357" y="314"/>
                      <a:pt x="363" y="318"/>
                      <a:pt x="362" y="322"/>
                    </a:cubicBezTo>
                    <a:cubicBezTo>
                      <a:pt x="362" y="326"/>
                      <a:pt x="358" y="326"/>
                      <a:pt x="356" y="326"/>
                    </a:cubicBezTo>
                    <a:cubicBezTo>
                      <a:pt x="354" y="325"/>
                      <a:pt x="350" y="325"/>
                      <a:pt x="349" y="326"/>
                    </a:cubicBezTo>
                    <a:cubicBezTo>
                      <a:pt x="348" y="327"/>
                      <a:pt x="345" y="329"/>
                      <a:pt x="348" y="333"/>
                    </a:cubicBezTo>
                    <a:cubicBezTo>
                      <a:pt x="351" y="336"/>
                      <a:pt x="356" y="334"/>
                      <a:pt x="355" y="330"/>
                    </a:cubicBezTo>
                    <a:cubicBezTo>
                      <a:pt x="354" y="327"/>
                      <a:pt x="350" y="328"/>
                      <a:pt x="349" y="330"/>
                    </a:cubicBezTo>
                    <a:moveTo>
                      <a:pt x="345" y="338"/>
                    </a:moveTo>
                    <a:cubicBezTo>
                      <a:pt x="344" y="339"/>
                      <a:pt x="340" y="337"/>
                      <a:pt x="342" y="334"/>
                    </a:cubicBezTo>
                    <a:cubicBezTo>
                      <a:pt x="344" y="330"/>
                      <a:pt x="350" y="334"/>
                      <a:pt x="349" y="338"/>
                    </a:cubicBezTo>
                    <a:cubicBezTo>
                      <a:pt x="348" y="342"/>
                      <a:pt x="344" y="341"/>
                      <a:pt x="342" y="341"/>
                    </a:cubicBezTo>
                    <a:cubicBezTo>
                      <a:pt x="340" y="341"/>
                      <a:pt x="337" y="340"/>
                      <a:pt x="335" y="341"/>
                    </a:cubicBezTo>
                    <a:cubicBezTo>
                      <a:pt x="334" y="342"/>
                      <a:pt x="331" y="344"/>
                      <a:pt x="333" y="347"/>
                    </a:cubicBezTo>
                    <a:cubicBezTo>
                      <a:pt x="336" y="351"/>
                      <a:pt x="341" y="349"/>
                      <a:pt x="341" y="346"/>
                    </a:cubicBezTo>
                    <a:cubicBezTo>
                      <a:pt x="340" y="342"/>
                      <a:pt x="336" y="342"/>
                      <a:pt x="335" y="345"/>
                    </a:cubicBezTo>
                    <a:moveTo>
                      <a:pt x="330" y="352"/>
                    </a:moveTo>
                    <a:cubicBezTo>
                      <a:pt x="328" y="353"/>
                      <a:pt x="325" y="350"/>
                      <a:pt x="327" y="348"/>
                    </a:cubicBezTo>
                    <a:cubicBezTo>
                      <a:pt x="330" y="344"/>
                      <a:pt x="335" y="349"/>
                      <a:pt x="334" y="352"/>
                    </a:cubicBezTo>
                    <a:cubicBezTo>
                      <a:pt x="333" y="356"/>
                      <a:pt x="329" y="355"/>
                      <a:pt x="327" y="355"/>
                    </a:cubicBezTo>
                    <a:cubicBezTo>
                      <a:pt x="325" y="354"/>
                      <a:pt x="321" y="353"/>
                      <a:pt x="320" y="354"/>
                    </a:cubicBezTo>
                    <a:cubicBezTo>
                      <a:pt x="319" y="355"/>
                      <a:pt x="316" y="356"/>
                      <a:pt x="317" y="360"/>
                    </a:cubicBezTo>
                    <a:cubicBezTo>
                      <a:pt x="319" y="364"/>
                      <a:pt x="325" y="363"/>
                      <a:pt x="325" y="359"/>
                    </a:cubicBezTo>
                    <a:cubicBezTo>
                      <a:pt x="325" y="356"/>
                      <a:pt x="321" y="356"/>
                      <a:pt x="320" y="358"/>
                    </a:cubicBezTo>
                    <a:moveTo>
                      <a:pt x="313" y="365"/>
                    </a:moveTo>
                    <a:cubicBezTo>
                      <a:pt x="312" y="366"/>
                      <a:pt x="309" y="363"/>
                      <a:pt x="311" y="360"/>
                    </a:cubicBezTo>
                    <a:cubicBezTo>
                      <a:pt x="315" y="357"/>
                      <a:pt x="319" y="362"/>
                      <a:pt x="318" y="365"/>
                    </a:cubicBezTo>
                    <a:cubicBezTo>
                      <a:pt x="316" y="369"/>
                      <a:pt x="312" y="368"/>
                      <a:pt x="310" y="367"/>
                    </a:cubicBezTo>
                    <a:cubicBezTo>
                      <a:pt x="308" y="366"/>
                      <a:pt x="305" y="365"/>
                      <a:pt x="304" y="365"/>
                    </a:cubicBezTo>
                    <a:cubicBezTo>
                      <a:pt x="302" y="366"/>
                      <a:pt x="299" y="367"/>
                      <a:pt x="300" y="372"/>
                    </a:cubicBezTo>
                    <a:cubicBezTo>
                      <a:pt x="302" y="376"/>
                      <a:pt x="308" y="375"/>
                      <a:pt x="308" y="371"/>
                    </a:cubicBezTo>
                    <a:cubicBezTo>
                      <a:pt x="308" y="368"/>
                      <a:pt x="304" y="367"/>
                      <a:pt x="303" y="370"/>
                    </a:cubicBezTo>
                    <a:moveTo>
                      <a:pt x="296" y="375"/>
                    </a:moveTo>
                    <a:cubicBezTo>
                      <a:pt x="294" y="376"/>
                      <a:pt x="291" y="373"/>
                      <a:pt x="294" y="371"/>
                    </a:cubicBezTo>
                    <a:cubicBezTo>
                      <a:pt x="298" y="368"/>
                      <a:pt x="302" y="373"/>
                      <a:pt x="300" y="377"/>
                    </a:cubicBezTo>
                    <a:cubicBezTo>
                      <a:pt x="298" y="380"/>
                      <a:pt x="294" y="379"/>
                      <a:pt x="292" y="377"/>
                    </a:cubicBezTo>
                    <a:cubicBezTo>
                      <a:pt x="290" y="376"/>
                      <a:pt x="287" y="374"/>
                      <a:pt x="286" y="375"/>
                    </a:cubicBezTo>
                    <a:cubicBezTo>
                      <a:pt x="284" y="375"/>
                      <a:pt x="281" y="377"/>
                      <a:pt x="282" y="381"/>
                    </a:cubicBezTo>
                    <a:cubicBezTo>
                      <a:pt x="283" y="385"/>
                      <a:pt x="289" y="385"/>
                      <a:pt x="290" y="382"/>
                    </a:cubicBezTo>
                    <a:cubicBezTo>
                      <a:pt x="290" y="378"/>
                      <a:pt x="286" y="377"/>
                      <a:pt x="284" y="379"/>
                    </a:cubicBezTo>
                    <a:moveTo>
                      <a:pt x="277" y="384"/>
                    </a:moveTo>
                    <a:cubicBezTo>
                      <a:pt x="275" y="385"/>
                      <a:pt x="273" y="381"/>
                      <a:pt x="276" y="379"/>
                    </a:cubicBezTo>
                    <a:cubicBezTo>
                      <a:pt x="280" y="377"/>
                      <a:pt x="283" y="383"/>
                      <a:pt x="281" y="386"/>
                    </a:cubicBezTo>
                    <a:cubicBezTo>
                      <a:pt x="279" y="389"/>
                      <a:pt x="275" y="387"/>
                      <a:pt x="274" y="386"/>
                    </a:cubicBezTo>
                    <a:cubicBezTo>
                      <a:pt x="272" y="385"/>
                      <a:pt x="269" y="382"/>
                      <a:pt x="267" y="383"/>
                    </a:cubicBezTo>
                    <a:cubicBezTo>
                      <a:pt x="266" y="383"/>
                      <a:pt x="262" y="384"/>
                      <a:pt x="263" y="388"/>
                    </a:cubicBezTo>
                    <a:cubicBezTo>
                      <a:pt x="263" y="393"/>
                      <a:pt x="269" y="393"/>
                      <a:pt x="270" y="390"/>
                    </a:cubicBezTo>
                    <a:cubicBezTo>
                      <a:pt x="271" y="387"/>
                      <a:pt x="267" y="385"/>
                      <a:pt x="266" y="387"/>
                    </a:cubicBezTo>
                    <a:moveTo>
                      <a:pt x="258" y="391"/>
                    </a:moveTo>
                    <a:cubicBezTo>
                      <a:pt x="256" y="392"/>
                      <a:pt x="254" y="388"/>
                      <a:pt x="257" y="386"/>
                    </a:cubicBezTo>
                    <a:cubicBezTo>
                      <a:pt x="261" y="384"/>
                      <a:pt x="264" y="390"/>
                      <a:pt x="261" y="393"/>
                    </a:cubicBezTo>
                    <a:cubicBezTo>
                      <a:pt x="259" y="396"/>
                      <a:pt x="256" y="394"/>
                      <a:pt x="254" y="392"/>
                    </a:cubicBezTo>
                    <a:cubicBezTo>
                      <a:pt x="252" y="391"/>
                      <a:pt x="250" y="388"/>
                      <a:pt x="248" y="389"/>
                    </a:cubicBezTo>
                    <a:cubicBezTo>
                      <a:pt x="246" y="389"/>
                      <a:pt x="243" y="389"/>
                      <a:pt x="243" y="394"/>
                    </a:cubicBezTo>
                    <a:cubicBezTo>
                      <a:pt x="243" y="398"/>
                      <a:pt x="249" y="399"/>
                      <a:pt x="250" y="396"/>
                    </a:cubicBezTo>
                    <a:cubicBezTo>
                      <a:pt x="252" y="393"/>
                      <a:pt x="248" y="391"/>
                      <a:pt x="246" y="392"/>
                    </a:cubicBezTo>
                    <a:moveTo>
                      <a:pt x="238" y="396"/>
                    </a:moveTo>
                    <a:cubicBezTo>
                      <a:pt x="236" y="396"/>
                      <a:pt x="234" y="392"/>
                      <a:pt x="237" y="391"/>
                    </a:cubicBezTo>
                    <a:cubicBezTo>
                      <a:pt x="242" y="389"/>
                      <a:pt x="244" y="396"/>
                      <a:pt x="241" y="398"/>
                    </a:cubicBezTo>
                    <a:cubicBezTo>
                      <a:pt x="238" y="401"/>
                      <a:pt x="235" y="398"/>
                      <a:pt x="234" y="397"/>
                    </a:cubicBezTo>
                    <a:cubicBezTo>
                      <a:pt x="232" y="395"/>
                      <a:pt x="230" y="392"/>
                      <a:pt x="228" y="392"/>
                    </a:cubicBezTo>
                    <a:cubicBezTo>
                      <a:pt x="227" y="392"/>
                      <a:pt x="223" y="393"/>
                      <a:pt x="223" y="397"/>
                    </a:cubicBezTo>
                    <a:cubicBezTo>
                      <a:pt x="222" y="401"/>
                      <a:pt x="228" y="403"/>
                      <a:pt x="230" y="400"/>
                    </a:cubicBezTo>
                    <a:cubicBezTo>
                      <a:pt x="232" y="397"/>
                      <a:pt x="228" y="394"/>
                      <a:pt x="226" y="396"/>
                    </a:cubicBezTo>
                    <a:moveTo>
                      <a:pt x="217" y="399"/>
                    </a:moveTo>
                    <a:cubicBezTo>
                      <a:pt x="215" y="399"/>
                      <a:pt x="214" y="394"/>
                      <a:pt x="217" y="394"/>
                    </a:cubicBezTo>
                    <a:cubicBezTo>
                      <a:pt x="222" y="392"/>
                      <a:pt x="224" y="399"/>
                      <a:pt x="220" y="401"/>
                    </a:cubicBezTo>
                    <a:cubicBezTo>
                      <a:pt x="217" y="404"/>
                      <a:pt x="215" y="401"/>
                      <a:pt x="213" y="399"/>
                    </a:cubicBezTo>
                    <a:cubicBezTo>
                      <a:pt x="212" y="397"/>
                      <a:pt x="210" y="394"/>
                      <a:pt x="208" y="394"/>
                    </a:cubicBezTo>
                    <a:cubicBezTo>
                      <a:pt x="207" y="394"/>
                      <a:pt x="203" y="394"/>
                      <a:pt x="202" y="398"/>
                    </a:cubicBezTo>
                    <a:cubicBezTo>
                      <a:pt x="202" y="402"/>
                      <a:pt x="207" y="404"/>
                      <a:pt x="209" y="402"/>
                    </a:cubicBezTo>
                    <a:cubicBezTo>
                      <a:pt x="211" y="399"/>
                      <a:pt x="208" y="396"/>
                      <a:pt x="205" y="397"/>
                    </a:cubicBezTo>
                    <a:moveTo>
                      <a:pt x="197" y="399"/>
                    </a:moveTo>
                    <a:cubicBezTo>
                      <a:pt x="195" y="399"/>
                      <a:pt x="194" y="395"/>
                      <a:pt x="197" y="394"/>
                    </a:cubicBezTo>
                    <a:cubicBezTo>
                      <a:pt x="202" y="393"/>
                      <a:pt x="203" y="400"/>
                      <a:pt x="199" y="402"/>
                    </a:cubicBezTo>
                    <a:cubicBezTo>
                      <a:pt x="196" y="404"/>
                      <a:pt x="194" y="401"/>
                      <a:pt x="193" y="399"/>
                    </a:cubicBezTo>
                    <a:cubicBezTo>
                      <a:pt x="191" y="397"/>
                      <a:pt x="190" y="394"/>
                      <a:pt x="188" y="394"/>
                    </a:cubicBezTo>
                    <a:cubicBezTo>
                      <a:pt x="187" y="393"/>
                      <a:pt x="183" y="393"/>
                      <a:pt x="182" y="397"/>
                    </a:cubicBezTo>
                    <a:cubicBezTo>
                      <a:pt x="181" y="401"/>
                      <a:pt x="186" y="404"/>
                      <a:pt x="188" y="401"/>
                    </a:cubicBezTo>
                    <a:cubicBezTo>
                      <a:pt x="190" y="399"/>
                      <a:pt x="187" y="396"/>
                      <a:pt x="185" y="397"/>
                    </a:cubicBezTo>
                    <a:moveTo>
                      <a:pt x="176" y="397"/>
                    </a:moveTo>
                    <a:cubicBezTo>
                      <a:pt x="174" y="397"/>
                      <a:pt x="174" y="393"/>
                      <a:pt x="177" y="393"/>
                    </a:cubicBezTo>
                    <a:cubicBezTo>
                      <a:pt x="182" y="392"/>
                      <a:pt x="182" y="399"/>
                      <a:pt x="179" y="401"/>
                    </a:cubicBezTo>
                    <a:cubicBezTo>
                      <a:pt x="175" y="402"/>
                      <a:pt x="173" y="399"/>
                      <a:pt x="172" y="397"/>
                    </a:cubicBezTo>
                    <a:cubicBezTo>
                      <a:pt x="171" y="395"/>
                      <a:pt x="170" y="392"/>
                      <a:pt x="168" y="391"/>
                    </a:cubicBezTo>
                    <a:cubicBezTo>
                      <a:pt x="167" y="391"/>
                      <a:pt x="163" y="390"/>
                      <a:pt x="162" y="394"/>
                    </a:cubicBezTo>
                    <a:cubicBezTo>
                      <a:pt x="160" y="398"/>
                      <a:pt x="165" y="401"/>
                      <a:pt x="167" y="399"/>
                    </a:cubicBezTo>
                    <a:cubicBezTo>
                      <a:pt x="170" y="397"/>
                      <a:pt x="167" y="393"/>
                      <a:pt x="165" y="394"/>
                    </a:cubicBezTo>
                    <a:moveTo>
                      <a:pt x="156" y="394"/>
                    </a:moveTo>
                    <a:cubicBezTo>
                      <a:pt x="154" y="393"/>
                      <a:pt x="154" y="389"/>
                      <a:pt x="158" y="389"/>
                    </a:cubicBezTo>
                    <a:cubicBezTo>
                      <a:pt x="162" y="389"/>
                      <a:pt x="162" y="396"/>
                      <a:pt x="158" y="397"/>
                    </a:cubicBezTo>
                    <a:cubicBezTo>
                      <a:pt x="154" y="398"/>
                      <a:pt x="153" y="395"/>
                      <a:pt x="152" y="393"/>
                    </a:cubicBezTo>
                    <a:cubicBezTo>
                      <a:pt x="151" y="391"/>
                      <a:pt x="150" y="387"/>
                      <a:pt x="149" y="387"/>
                    </a:cubicBezTo>
                    <a:cubicBezTo>
                      <a:pt x="147" y="386"/>
                      <a:pt x="144" y="385"/>
                      <a:pt x="142" y="388"/>
                    </a:cubicBezTo>
                    <a:cubicBezTo>
                      <a:pt x="140" y="392"/>
                      <a:pt x="144" y="396"/>
                      <a:pt x="147" y="394"/>
                    </a:cubicBezTo>
                    <a:cubicBezTo>
                      <a:pt x="150" y="392"/>
                      <a:pt x="148" y="388"/>
                      <a:pt x="145" y="389"/>
                    </a:cubicBezTo>
                    <a:moveTo>
                      <a:pt x="136" y="388"/>
                    </a:moveTo>
                    <a:cubicBezTo>
                      <a:pt x="134" y="387"/>
                      <a:pt x="135" y="383"/>
                      <a:pt x="138" y="383"/>
                    </a:cubicBezTo>
                    <a:cubicBezTo>
                      <a:pt x="143" y="384"/>
                      <a:pt x="142" y="391"/>
                      <a:pt x="138" y="392"/>
                    </a:cubicBezTo>
                    <a:cubicBezTo>
                      <a:pt x="134" y="392"/>
                      <a:pt x="133" y="389"/>
                      <a:pt x="132" y="387"/>
                    </a:cubicBezTo>
                    <a:cubicBezTo>
                      <a:pt x="131" y="384"/>
                      <a:pt x="131" y="381"/>
                      <a:pt x="130" y="380"/>
                    </a:cubicBezTo>
                    <a:cubicBezTo>
                      <a:pt x="128" y="379"/>
                      <a:pt x="125" y="378"/>
                      <a:pt x="123" y="381"/>
                    </a:cubicBezTo>
                    <a:cubicBezTo>
                      <a:pt x="120" y="385"/>
                      <a:pt x="124" y="389"/>
                      <a:pt x="127" y="387"/>
                    </a:cubicBezTo>
                    <a:cubicBezTo>
                      <a:pt x="130" y="386"/>
                      <a:pt x="128" y="382"/>
                      <a:pt x="126" y="382"/>
                    </a:cubicBezTo>
                    <a:moveTo>
                      <a:pt x="117" y="380"/>
                    </a:moveTo>
                    <a:cubicBezTo>
                      <a:pt x="115" y="379"/>
                      <a:pt x="116" y="375"/>
                      <a:pt x="120" y="376"/>
                    </a:cubicBezTo>
                    <a:cubicBezTo>
                      <a:pt x="124" y="377"/>
                      <a:pt x="122" y="383"/>
                      <a:pt x="118" y="384"/>
                    </a:cubicBezTo>
                    <a:cubicBezTo>
                      <a:pt x="114" y="384"/>
                      <a:pt x="113" y="381"/>
                      <a:pt x="113" y="378"/>
                    </a:cubicBezTo>
                    <a:cubicBezTo>
                      <a:pt x="113" y="376"/>
                      <a:pt x="113" y="373"/>
                      <a:pt x="111" y="372"/>
                    </a:cubicBezTo>
                    <a:cubicBezTo>
                      <a:pt x="110" y="371"/>
                      <a:pt x="107" y="369"/>
                      <a:pt x="104" y="372"/>
                    </a:cubicBezTo>
                    <a:cubicBezTo>
                      <a:pt x="101" y="375"/>
                      <a:pt x="105" y="380"/>
                      <a:pt x="108" y="378"/>
                    </a:cubicBezTo>
                    <a:cubicBezTo>
                      <a:pt x="111" y="377"/>
                      <a:pt x="110" y="373"/>
                      <a:pt x="107" y="373"/>
                    </a:cubicBezTo>
                    <a:moveTo>
                      <a:pt x="99" y="370"/>
                    </a:moveTo>
                    <a:cubicBezTo>
                      <a:pt x="97" y="369"/>
                      <a:pt x="99" y="365"/>
                      <a:pt x="102" y="366"/>
                    </a:cubicBezTo>
                    <a:cubicBezTo>
                      <a:pt x="106" y="368"/>
                      <a:pt x="104" y="374"/>
                      <a:pt x="100" y="374"/>
                    </a:cubicBezTo>
                    <a:cubicBezTo>
                      <a:pt x="96" y="374"/>
                      <a:pt x="95" y="370"/>
                      <a:pt x="95" y="368"/>
                    </a:cubicBezTo>
                    <a:cubicBezTo>
                      <a:pt x="95" y="366"/>
                      <a:pt x="95" y="362"/>
                      <a:pt x="94" y="361"/>
                    </a:cubicBezTo>
                    <a:cubicBezTo>
                      <a:pt x="93" y="360"/>
                      <a:pt x="90" y="358"/>
                      <a:pt x="87" y="361"/>
                    </a:cubicBezTo>
                    <a:cubicBezTo>
                      <a:pt x="84" y="364"/>
                      <a:pt x="87" y="369"/>
                      <a:pt x="90" y="368"/>
                    </a:cubicBezTo>
                    <a:cubicBezTo>
                      <a:pt x="93" y="367"/>
                      <a:pt x="93" y="362"/>
                      <a:pt x="90" y="362"/>
                    </a:cubicBezTo>
                    <a:moveTo>
                      <a:pt x="82" y="358"/>
                    </a:moveTo>
                    <a:cubicBezTo>
                      <a:pt x="80" y="357"/>
                      <a:pt x="82" y="353"/>
                      <a:pt x="85" y="355"/>
                    </a:cubicBezTo>
                    <a:cubicBezTo>
                      <a:pt x="90" y="357"/>
                      <a:pt x="86" y="363"/>
                      <a:pt x="82" y="362"/>
                    </a:cubicBezTo>
                    <a:cubicBezTo>
                      <a:pt x="78" y="362"/>
                      <a:pt x="78" y="358"/>
                      <a:pt x="78" y="356"/>
                    </a:cubicBezTo>
                    <a:cubicBezTo>
                      <a:pt x="79" y="354"/>
                      <a:pt x="79" y="350"/>
                      <a:pt x="78" y="349"/>
                    </a:cubicBezTo>
                    <a:cubicBezTo>
                      <a:pt x="77" y="348"/>
                      <a:pt x="75" y="345"/>
                      <a:pt x="71" y="348"/>
                    </a:cubicBezTo>
                    <a:cubicBezTo>
                      <a:pt x="68" y="351"/>
                      <a:pt x="70" y="356"/>
                      <a:pt x="74" y="355"/>
                    </a:cubicBezTo>
                    <a:cubicBezTo>
                      <a:pt x="77" y="354"/>
                      <a:pt x="76" y="350"/>
                      <a:pt x="74" y="349"/>
                    </a:cubicBezTo>
                    <a:moveTo>
                      <a:pt x="66" y="345"/>
                    </a:moveTo>
                    <a:cubicBezTo>
                      <a:pt x="65" y="344"/>
                      <a:pt x="67" y="340"/>
                      <a:pt x="70" y="342"/>
                    </a:cubicBezTo>
                    <a:cubicBezTo>
                      <a:pt x="74" y="344"/>
                      <a:pt x="70" y="350"/>
                      <a:pt x="66" y="349"/>
                    </a:cubicBezTo>
                    <a:cubicBezTo>
                      <a:pt x="62" y="348"/>
                      <a:pt x="63" y="344"/>
                      <a:pt x="63" y="342"/>
                    </a:cubicBezTo>
                    <a:cubicBezTo>
                      <a:pt x="63" y="340"/>
                      <a:pt x="64" y="337"/>
                      <a:pt x="63" y="335"/>
                    </a:cubicBezTo>
                    <a:cubicBezTo>
                      <a:pt x="62" y="334"/>
                      <a:pt x="60" y="331"/>
                      <a:pt x="57" y="333"/>
                    </a:cubicBezTo>
                    <a:cubicBezTo>
                      <a:pt x="53" y="336"/>
                      <a:pt x="55" y="341"/>
                      <a:pt x="58" y="341"/>
                    </a:cubicBezTo>
                    <a:cubicBezTo>
                      <a:pt x="62" y="340"/>
                      <a:pt x="62" y="336"/>
                      <a:pt x="59" y="335"/>
                    </a:cubicBezTo>
                    <a:moveTo>
                      <a:pt x="52" y="330"/>
                    </a:moveTo>
                    <a:cubicBezTo>
                      <a:pt x="51" y="328"/>
                      <a:pt x="54" y="325"/>
                      <a:pt x="56" y="327"/>
                    </a:cubicBezTo>
                    <a:cubicBezTo>
                      <a:pt x="60" y="330"/>
                      <a:pt x="55" y="335"/>
                      <a:pt x="52" y="334"/>
                    </a:cubicBezTo>
                    <a:cubicBezTo>
                      <a:pt x="48" y="333"/>
                      <a:pt x="49" y="329"/>
                      <a:pt x="49" y="327"/>
                    </a:cubicBezTo>
                    <a:cubicBezTo>
                      <a:pt x="50" y="325"/>
                      <a:pt x="51" y="321"/>
                      <a:pt x="50" y="320"/>
                    </a:cubicBezTo>
                    <a:cubicBezTo>
                      <a:pt x="49" y="319"/>
                      <a:pt x="48" y="316"/>
                      <a:pt x="44" y="317"/>
                    </a:cubicBezTo>
                    <a:cubicBezTo>
                      <a:pt x="40" y="319"/>
                      <a:pt x="41" y="325"/>
                      <a:pt x="45" y="325"/>
                    </a:cubicBezTo>
                    <a:cubicBezTo>
                      <a:pt x="48" y="325"/>
                      <a:pt x="48" y="321"/>
                      <a:pt x="46" y="320"/>
                    </a:cubicBezTo>
                    <a:moveTo>
                      <a:pt x="39" y="313"/>
                    </a:moveTo>
                    <a:cubicBezTo>
                      <a:pt x="38" y="312"/>
                      <a:pt x="41" y="309"/>
                      <a:pt x="44" y="311"/>
                    </a:cubicBezTo>
                    <a:cubicBezTo>
                      <a:pt x="47" y="315"/>
                      <a:pt x="42" y="319"/>
                      <a:pt x="39" y="318"/>
                    </a:cubicBezTo>
                    <a:cubicBezTo>
                      <a:pt x="35" y="316"/>
                      <a:pt x="36" y="312"/>
                      <a:pt x="37" y="310"/>
                    </a:cubicBezTo>
                    <a:cubicBezTo>
                      <a:pt x="38" y="308"/>
                      <a:pt x="39" y="305"/>
                      <a:pt x="39" y="304"/>
                    </a:cubicBezTo>
                    <a:cubicBezTo>
                      <a:pt x="38" y="302"/>
                      <a:pt x="37" y="299"/>
                      <a:pt x="32" y="300"/>
                    </a:cubicBezTo>
                    <a:cubicBezTo>
                      <a:pt x="28" y="302"/>
                      <a:pt x="29" y="308"/>
                      <a:pt x="33" y="308"/>
                    </a:cubicBezTo>
                    <a:cubicBezTo>
                      <a:pt x="36" y="308"/>
                      <a:pt x="37" y="304"/>
                      <a:pt x="34" y="303"/>
                    </a:cubicBezTo>
                    <a:moveTo>
                      <a:pt x="29" y="296"/>
                    </a:moveTo>
                    <a:cubicBezTo>
                      <a:pt x="28" y="294"/>
                      <a:pt x="31" y="291"/>
                      <a:pt x="33" y="294"/>
                    </a:cubicBezTo>
                    <a:cubicBezTo>
                      <a:pt x="36" y="298"/>
                      <a:pt x="31" y="302"/>
                      <a:pt x="27" y="300"/>
                    </a:cubicBezTo>
                    <a:cubicBezTo>
                      <a:pt x="24" y="298"/>
                      <a:pt x="25" y="294"/>
                      <a:pt x="27" y="292"/>
                    </a:cubicBezTo>
                    <a:cubicBezTo>
                      <a:pt x="28" y="290"/>
                      <a:pt x="30" y="287"/>
                      <a:pt x="29" y="286"/>
                    </a:cubicBezTo>
                    <a:cubicBezTo>
                      <a:pt x="29" y="284"/>
                      <a:pt x="27" y="281"/>
                      <a:pt x="23" y="282"/>
                    </a:cubicBezTo>
                    <a:cubicBezTo>
                      <a:pt x="19" y="283"/>
                      <a:pt x="19" y="289"/>
                      <a:pt x="22" y="290"/>
                    </a:cubicBezTo>
                    <a:cubicBezTo>
                      <a:pt x="26" y="290"/>
                      <a:pt x="27" y="286"/>
                      <a:pt x="25" y="284"/>
                    </a:cubicBezTo>
                    <a:moveTo>
                      <a:pt x="20" y="277"/>
                    </a:moveTo>
                    <a:cubicBezTo>
                      <a:pt x="19" y="275"/>
                      <a:pt x="23" y="273"/>
                      <a:pt x="25" y="276"/>
                    </a:cubicBezTo>
                    <a:cubicBezTo>
                      <a:pt x="27" y="280"/>
                      <a:pt x="21" y="283"/>
                      <a:pt x="18" y="281"/>
                    </a:cubicBezTo>
                    <a:cubicBezTo>
                      <a:pt x="15" y="279"/>
                      <a:pt x="17" y="275"/>
                      <a:pt x="18" y="274"/>
                    </a:cubicBezTo>
                    <a:cubicBezTo>
                      <a:pt x="19" y="272"/>
                      <a:pt x="22" y="269"/>
                      <a:pt x="21" y="267"/>
                    </a:cubicBezTo>
                    <a:cubicBezTo>
                      <a:pt x="21" y="266"/>
                      <a:pt x="20" y="262"/>
                      <a:pt x="16" y="263"/>
                    </a:cubicBezTo>
                    <a:cubicBezTo>
                      <a:pt x="11" y="263"/>
                      <a:pt x="11" y="269"/>
                      <a:pt x="14" y="270"/>
                    </a:cubicBezTo>
                    <a:cubicBezTo>
                      <a:pt x="17" y="271"/>
                      <a:pt x="19" y="267"/>
                      <a:pt x="17" y="266"/>
                    </a:cubicBezTo>
                    <a:moveTo>
                      <a:pt x="13" y="258"/>
                    </a:moveTo>
                    <a:cubicBezTo>
                      <a:pt x="12" y="256"/>
                      <a:pt x="16" y="254"/>
                      <a:pt x="18" y="257"/>
                    </a:cubicBezTo>
                    <a:cubicBezTo>
                      <a:pt x="20" y="261"/>
                      <a:pt x="14" y="264"/>
                      <a:pt x="11" y="261"/>
                    </a:cubicBezTo>
                    <a:cubicBezTo>
                      <a:pt x="8" y="259"/>
                      <a:pt x="10" y="256"/>
                      <a:pt x="12" y="254"/>
                    </a:cubicBezTo>
                    <a:cubicBezTo>
                      <a:pt x="13" y="252"/>
                      <a:pt x="16" y="250"/>
                      <a:pt x="15" y="248"/>
                    </a:cubicBezTo>
                    <a:cubicBezTo>
                      <a:pt x="15" y="246"/>
                      <a:pt x="15" y="243"/>
                      <a:pt x="10" y="243"/>
                    </a:cubicBezTo>
                    <a:cubicBezTo>
                      <a:pt x="6" y="243"/>
                      <a:pt x="5" y="249"/>
                      <a:pt x="8" y="250"/>
                    </a:cubicBezTo>
                    <a:cubicBezTo>
                      <a:pt x="11" y="252"/>
                      <a:pt x="13" y="248"/>
                      <a:pt x="12" y="246"/>
                    </a:cubicBezTo>
                    <a:moveTo>
                      <a:pt x="8" y="238"/>
                    </a:moveTo>
                    <a:cubicBezTo>
                      <a:pt x="8" y="236"/>
                      <a:pt x="12" y="234"/>
                      <a:pt x="13" y="237"/>
                    </a:cubicBezTo>
                    <a:cubicBezTo>
                      <a:pt x="15" y="242"/>
                      <a:pt x="8" y="244"/>
                      <a:pt x="6" y="241"/>
                    </a:cubicBezTo>
                    <a:cubicBezTo>
                      <a:pt x="3" y="238"/>
                      <a:pt x="6" y="235"/>
                      <a:pt x="7" y="234"/>
                    </a:cubicBezTo>
                    <a:cubicBezTo>
                      <a:pt x="9" y="232"/>
                      <a:pt x="12" y="230"/>
                      <a:pt x="12" y="228"/>
                    </a:cubicBezTo>
                    <a:cubicBezTo>
                      <a:pt x="12" y="227"/>
                      <a:pt x="11" y="223"/>
                      <a:pt x="7" y="223"/>
                    </a:cubicBezTo>
                    <a:cubicBezTo>
                      <a:pt x="3" y="222"/>
                      <a:pt x="1" y="228"/>
                      <a:pt x="4" y="230"/>
                    </a:cubicBezTo>
                    <a:cubicBezTo>
                      <a:pt x="7" y="232"/>
                      <a:pt x="10" y="228"/>
                      <a:pt x="8" y="226"/>
                    </a:cubicBezTo>
                    <a:moveTo>
                      <a:pt x="5" y="217"/>
                    </a:moveTo>
                    <a:cubicBezTo>
                      <a:pt x="5" y="215"/>
                      <a:pt x="10" y="214"/>
                      <a:pt x="10" y="217"/>
                    </a:cubicBezTo>
                    <a:cubicBezTo>
                      <a:pt x="12" y="222"/>
                      <a:pt x="5" y="224"/>
                      <a:pt x="3" y="220"/>
                    </a:cubicBezTo>
                    <a:cubicBezTo>
                      <a:pt x="0" y="217"/>
                      <a:pt x="3" y="215"/>
                      <a:pt x="5" y="213"/>
                    </a:cubicBezTo>
                    <a:cubicBezTo>
                      <a:pt x="7" y="212"/>
                      <a:pt x="10" y="210"/>
                      <a:pt x="10" y="208"/>
                    </a:cubicBezTo>
                    <a:cubicBezTo>
                      <a:pt x="10" y="207"/>
                      <a:pt x="10" y="203"/>
                      <a:pt x="6" y="202"/>
                    </a:cubicBezTo>
                    <a:cubicBezTo>
                      <a:pt x="2" y="202"/>
                      <a:pt x="0" y="207"/>
                      <a:pt x="2" y="209"/>
                    </a:cubicBezTo>
                    <a:cubicBezTo>
                      <a:pt x="5" y="211"/>
                      <a:pt x="8" y="208"/>
                      <a:pt x="7" y="205"/>
                    </a:cubicBezTo>
                    <a:moveTo>
                      <a:pt x="5" y="197"/>
                    </a:moveTo>
                    <a:cubicBezTo>
                      <a:pt x="5" y="195"/>
                      <a:pt x="9" y="194"/>
                      <a:pt x="10" y="197"/>
                    </a:cubicBezTo>
                    <a:cubicBezTo>
                      <a:pt x="11" y="202"/>
                      <a:pt x="4" y="203"/>
                      <a:pt x="2" y="199"/>
                    </a:cubicBezTo>
                    <a:cubicBezTo>
                      <a:pt x="0" y="196"/>
                      <a:pt x="3" y="194"/>
                      <a:pt x="5" y="193"/>
                    </a:cubicBezTo>
                    <a:cubicBezTo>
                      <a:pt x="7" y="191"/>
                      <a:pt x="10" y="190"/>
                      <a:pt x="10" y="188"/>
                    </a:cubicBezTo>
                    <a:cubicBezTo>
                      <a:pt x="11" y="187"/>
                      <a:pt x="11" y="183"/>
                      <a:pt x="7" y="182"/>
                    </a:cubicBezTo>
                    <a:cubicBezTo>
                      <a:pt x="3" y="181"/>
                      <a:pt x="0" y="186"/>
                      <a:pt x="3" y="188"/>
                    </a:cubicBezTo>
                    <a:cubicBezTo>
                      <a:pt x="5" y="190"/>
                      <a:pt x="8" y="187"/>
                      <a:pt x="7" y="185"/>
                    </a:cubicBezTo>
                    <a:moveTo>
                      <a:pt x="7" y="176"/>
                    </a:moveTo>
                    <a:cubicBezTo>
                      <a:pt x="7" y="174"/>
                      <a:pt x="11" y="174"/>
                      <a:pt x="11" y="177"/>
                    </a:cubicBezTo>
                    <a:cubicBezTo>
                      <a:pt x="12" y="182"/>
                      <a:pt x="5" y="182"/>
                      <a:pt x="3" y="179"/>
                    </a:cubicBezTo>
                    <a:cubicBezTo>
                      <a:pt x="2" y="175"/>
                      <a:pt x="5" y="173"/>
                      <a:pt x="7" y="172"/>
                    </a:cubicBezTo>
                    <a:cubicBezTo>
                      <a:pt x="9" y="171"/>
                      <a:pt x="12" y="170"/>
                      <a:pt x="13" y="168"/>
                    </a:cubicBezTo>
                    <a:cubicBezTo>
                      <a:pt x="13" y="167"/>
                      <a:pt x="14" y="163"/>
                      <a:pt x="10" y="162"/>
                    </a:cubicBezTo>
                    <a:cubicBezTo>
                      <a:pt x="6" y="160"/>
                      <a:pt x="3" y="165"/>
                      <a:pt x="5" y="167"/>
                    </a:cubicBezTo>
                    <a:cubicBezTo>
                      <a:pt x="7" y="170"/>
                      <a:pt x="11" y="167"/>
                      <a:pt x="10" y="165"/>
                    </a:cubicBezTo>
                    <a:moveTo>
                      <a:pt x="10" y="156"/>
                    </a:moveTo>
                    <a:cubicBezTo>
                      <a:pt x="11" y="154"/>
                      <a:pt x="15" y="154"/>
                      <a:pt x="15" y="158"/>
                    </a:cubicBezTo>
                    <a:cubicBezTo>
                      <a:pt x="15" y="162"/>
                      <a:pt x="8" y="162"/>
                      <a:pt x="7" y="158"/>
                    </a:cubicBezTo>
                    <a:cubicBezTo>
                      <a:pt x="6" y="154"/>
                      <a:pt x="9" y="153"/>
                      <a:pt x="11" y="152"/>
                    </a:cubicBezTo>
                    <a:cubicBezTo>
                      <a:pt x="13" y="151"/>
                      <a:pt x="17" y="150"/>
                      <a:pt x="17" y="149"/>
                    </a:cubicBezTo>
                    <a:cubicBezTo>
                      <a:pt x="18" y="147"/>
                      <a:pt x="19" y="144"/>
                      <a:pt x="16" y="142"/>
                    </a:cubicBezTo>
                    <a:cubicBezTo>
                      <a:pt x="12" y="140"/>
                      <a:pt x="8" y="144"/>
                      <a:pt x="10" y="147"/>
                    </a:cubicBezTo>
                    <a:cubicBezTo>
                      <a:pt x="12" y="150"/>
                      <a:pt x="16" y="148"/>
                      <a:pt x="15" y="145"/>
                    </a:cubicBezTo>
                    <a:moveTo>
                      <a:pt x="16" y="136"/>
                    </a:moveTo>
                    <a:cubicBezTo>
                      <a:pt x="17" y="134"/>
                      <a:pt x="21" y="135"/>
                      <a:pt x="21" y="138"/>
                    </a:cubicBezTo>
                    <a:cubicBezTo>
                      <a:pt x="20" y="143"/>
                      <a:pt x="13" y="142"/>
                      <a:pt x="12" y="138"/>
                    </a:cubicBezTo>
                    <a:cubicBezTo>
                      <a:pt x="12" y="134"/>
                      <a:pt x="15" y="133"/>
                      <a:pt x="17" y="132"/>
                    </a:cubicBezTo>
                    <a:cubicBezTo>
                      <a:pt x="20" y="131"/>
                      <a:pt x="23" y="131"/>
                      <a:pt x="24" y="130"/>
                    </a:cubicBezTo>
                    <a:cubicBezTo>
                      <a:pt x="25" y="128"/>
                      <a:pt x="26" y="125"/>
                      <a:pt x="23" y="123"/>
                    </a:cubicBezTo>
                    <a:cubicBezTo>
                      <a:pt x="19" y="120"/>
                      <a:pt x="15" y="124"/>
                      <a:pt x="17" y="127"/>
                    </a:cubicBezTo>
                    <a:cubicBezTo>
                      <a:pt x="18" y="130"/>
                      <a:pt x="22" y="128"/>
                      <a:pt x="22" y="126"/>
                    </a:cubicBezTo>
                    <a:moveTo>
                      <a:pt x="24" y="117"/>
                    </a:moveTo>
                    <a:cubicBezTo>
                      <a:pt x="25" y="115"/>
                      <a:pt x="29" y="116"/>
                      <a:pt x="28" y="120"/>
                    </a:cubicBezTo>
                    <a:cubicBezTo>
                      <a:pt x="27" y="124"/>
                      <a:pt x="21" y="122"/>
                      <a:pt x="20" y="118"/>
                    </a:cubicBezTo>
                    <a:cubicBezTo>
                      <a:pt x="20" y="114"/>
                      <a:pt x="23" y="113"/>
                      <a:pt x="26" y="113"/>
                    </a:cubicBezTo>
                    <a:cubicBezTo>
                      <a:pt x="28" y="113"/>
                      <a:pt x="31" y="113"/>
                      <a:pt x="32" y="111"/>
                    </a:cubicBezTo>
                    <a:cubicBezTo>
                      <a:pt x="33" y="110"/>
                      <a:pt x="35" y="107"/>
                      <a:pt x="32" y="104"/>
                    </a:cubicBezTo>
                    <a:cubicBezTo>
                      <a:pt x="29" y="101"/>
                      <a:pt x="24" y="105"/>
                      <a:pt x="26" y="108"/>
                    </a:cubicBezTo>
                    <a:cubicBezTo>
                      <a:pt x="27" y="111"/>
                      <a:pt x="31" y="110"/>
                      <a:pt x="31" y="107"/>
                    </a:cubicBezTo>
                    <a:moveTo>
                      <a:pt x="34" y="99"/>
                    </a:moveTo>
                    <a:cubicBezTo>
                      <a:pt x="35" y="97"/>
                      <a:pt x="39" y="99"/>
                      <a:pt x="38" y="102"/>
                    </a:cubicBezTo>
                    <a:cubicBezTo>
                      <a:pt x="36" y="106"/>
                      <a:pt x="30" y="104"/>
                      <a:pt x="30" y="100"/>
                    </a:cubicBezTo>
                    <a:cubicBezTo>
                      <a:pt x="30" y="96"/>
                      <a:pt x="34" y="95"/>
                      <a:pt x="36" y="95"/>
                    </a:cubicBezTo>
                    <a:cubicBezTo>
                      <a:pt x="38" y="95"/>
                      <a:pt x="42" y="95"/>
                      <a:pt x="43" y="94"/>
                    </a:cubicBezTo>
                    <a:cubicBezTo>
                      <a:pt x="44" y="93"/>
                      <a:pt x="46" y="90"/>
                      <a:pt x="43" y="87"/>
                    </a:cubicBezTo>
                    <a:cubicBezTo>
                      <a:pt x="40" y="84"/>
                      <a:pt x="35" y="87"/>
                      <a:pt x="36" y="90"/>
                    </a:cubicBezTo>
                    <a:cubicBezTo>
                      <a:pt x="37" y="93"/>
                      <a:pt x="42" y="93"/>
                      <a:pt x="42" y="90"/>
                    </a:cubicBezTo>
                    <a:moveTo>
                      <a:pt x="46" y="82"/>
                    </a:moveTo>
                    <a:cubicBezTo>
                      <a:pt x="47" y="80"/>
                      <a:pt x="51" y="82"/>
                      <a:pt x="49" y="85"/>
                    </a:cubicBezTo>
                    <a:cubicBezTo>
                      <a:pt x="47" y="90"/>
                      <a:pt x="41" y="86"/>
                      <a:pt x="42" y="82"/>
                    </a:cubicBezTo>
                    <a:cubicBezTo>
                      <a:pt x="42" y="78"/>
                      <a:pt x="46" y="78"/>
                      <a:pt x="48" y="78"/>
                    </a:cubicBezTo>
                    <a:cubicBezTo>
                      <a:pt x="50" y="79"/>
                      <a:pt x="54" y="79"/>
                      <a:pt x="55" y="78"/>
                    </a:cubicBezTo>
                    <a:cubicBezTo>
                      <a:pt x="56" y="77"/>
                      <a:pt x="59" y="75"/>
                      <a:pt x="56" y="71"/>
                    </a:cubicBezTo>
                    <a:cubicBezTo>
                      <a:pt x="53" y="68"/>
                      <a:pt x="48" y="70"/>
                      <a:pt x="49" y="74"/>
                    </a:cubicBezTo>
                    <a:cubicBezTo>
                      <a:pt x="50" y="77"/>
                      <a:pt x="54" y="76"/>
                      <a:pt x="55" y="74"/>
                    </a:cubicBezTo>
                    <a:moveTo>
                      <a:pt x="59" y="66"/>
                    </a:moveTo>
                    <a:cubicBezTo>
                      <a:pt x="60" y="65"/>
                      <a:pt x="64" y="67"/>
                      <a:pt x="62" y="70"/>
                    </a:cubicBezTo>
                    <a:cubicBezTo>
                      <a:pt x="60" y="74"/>
                      <a:pt x="54" y="70"/>
                      <a:pt x="55" y="66"/>
                    </a:cubicBezTo>
                    <a:cubicBezTo>
                      <a:pt x="56" y="62"/>
                      <a:pt x="60" y="63"/>
                      <a:pt x="62" y="63"/>
                    </a:cubicBezTo>
                    <a:cubicBezTo>
                      <a:pt x="64" y="63"/>
                      <a:pt x="67" y="64"/>
                      <a:pt x="69" y="63"/>
                    </a:cubicBezTo>
                    <a:cubicBezTo>
                      <a:pt x="70" y="62"/>
                      <a:pt x="73" y="60"/>
                      <a:pt x="71" y="57"/>
                    </a:cubicBezTo>
                    <a:cubicBezTo>
                      <a:pt x="68" y="53"/>
                      <a:pt x="63" y="55"/>
                      <a:pt x="63" y="58"/>
                    </a:cubicBezTo>
                    <a:cubicBezTo>
                      <a:pt x="64" y="62"/>
                      <a:pt x="68" y="62"/>
                      <a:pt x="69" y="59"/>
                    </a:cubicBezTo>
                    <a:moveTo>
                      <a:pt x="74" y="52"/>
                    </a:moveTo>
                    <a:cubicBezTo>
                      <a:pt x="76" y="51"/>
                      <a:pt x="79" y="54"/>
                      <a:pt x="77" y="56"/>
                    </a:cubicBezTo>
                    <a:cubicBezTo>
                      <a:pt x="74" y="60"/>
                      <a:pt x="69" y="55"/>
                      <a:pt x="70" y="52"/>
                    </a:cubicBezTo>
                    <a:cubicBezTo>
                      <a:pt x="71" y="48"/>
                      <a:pt x="75" y="49"/>
                      <a:pt x="77" y="49"/>
                    </a:cubicBezTo>
                    <a:cubicBezTo>
                      <a:pt x="79" y="50"/>
                      <a:pt x="83" y="51"/>
                      <a:pt x="84" y="50"/>
                    </a:cubicBezTo>
                    <a:cubicBezTo>
                      <a:pt x="85" y="49"/>
                      <a:pt x="88" y="48"/>
                      <a:pt x="87" y="44"/>
                    </a:cubicBezTo>
                    <a:cubicBezTo>
                      <a:pt x="85" y="40"/>
                      <a:pt x="79" y="41"/>
                      <a:pt x="79" y="45"/>
                    </a:cubicBezTo>
                    <a:cubicBezTo>
                      <a:pt x="79" y="48"/>
                      <a:pt x="83" y="48"/>
                      <a:pt x="84" y="46"/>
                    </a:cubicBezTo>
                    <a:moveTo>
                      <a:pt x="91" y="39"/>
                    </a:moveTo>
                    <a:cubicBezTo>
                      <a:pt x="92" y="38"/>
                      <a:pt x="95" y="41"/>
                      <a:pt x="93" y="44"/>
                    </a:cubicBezTo>
                    <a:cubicBezTo>
                      <a:pt x="89" y="47"/>
                      <a:pt x="85" y="42"/>
                      <a:pt x="86" y="39"/>
                    </a:cubicBezTo>
                    <a:cubicBezTo>
                      <a:pt x="88" y="35"/>
                      <a:pt x="92" y="36"/>
                      <a:pt x="94" y="37"/>
                    </a:cubicBezTo>
                    <a:cubicBezTo>
                      <a:pt x="96" y="38"/>
                      <a:pt x="99" y="39"/>
                      <a:pt x="100" y="39"/>
                    </a:cubicBezTo>
                    <a:cubicBezTo>
                      <a:pt x="102" y="38"/>
                      <a:pt x="105" y="37"/>
                      <a:pt x="104" y="32"/>
                    </a:cubicBezTo>
                    <a:cubicBezTo>
                      <a:pt x="102" y="28"/>
                      <a:pt x="96" y="29"/>
                      <a:pt x="96" y="33"/>
                    </a:cubicBezTo>
                    <a:cubicBezTo>
                      <a:pt x="96" y="36"/>
                      <a:pt x="100" y="37"/>
                      <a:pt x="101" y="34"/>
                    </a:cubicBezTo>
                    <a:moveTo>
                      <a:pt x="108" y="29"/>
                    </a:moveTo>
                    <a:cubicBezTo>
                      <a:pt x="110" y="28"/>
                      <a:pt x="113" y="31"/>
                      <a:pt x="110" y="33"/>
                    </a:cubicBezTo>
                    <a:cubicBezTo>
                      <a:pt x="106" y="36"/>
                      <a:pt x="102" y="31"/>
                      <a:pt x="104" y="27"/>
                    </a:cubicBezTo>
                    <a:cubicBezTo>
                      <a:pt x="106" y="24"/>
                      <a:pt x="110" y="25"/>
                      <a:pt x="112" y="27"/>
                    </a:cubicBezTo>
                    <a:cubicBezTo>
                      <a:pt x="114" y="28"/>
                      <a:pt x="117" y="30"/>
                      <a:pt x="118" y="29"/>
                    </a:cubicBezTo>
                    <a:cubicBezTo>
                      <a:pt x="120" y="29"/>
                      <a:pt x="123" y="27"/>
                      <a:pt x="122" y="23"/>
                    </a:cubicBezTo>
                    <a:cubicBezTo>
                      <a:pt x="121" y="19"/>
                      <a:pt x="115" y="19"/>
                      <a:pt x="114" y="22"/>
                    </a:cubicBezTo>
                    <a:cubicBezTo>
                      <a:pt x="114" y="26"/>
                      <a:pt x="118" y="27"/>
                      <a:pt x="120" y="25"/>
                    </a:cubicBezTo>
                    <a:moveTo>
                      <a:pt x="127" y="20"/>
                    </a:moveTo>
                    <a:cubicBezTo>
                      <a:pt x="129" y="19"/>
                      <a:pt x="131" y="23"/>
                      <a:pt x="128" y="25"/>
                    </a:cubicBezTo>
                    <a:cubicBezTo>
                      <a:pt x="124" y="27"/>
                      <a:pt x="121" y="21"/>
                      <a:pt x="123" y="18"/>
                    </a:cubicBezTo>
                    <a:cubicBezTo>
                      <a:pt x="125" y="15"/>
                      <a:pt x="129" y="17"/>
                      <a:pt x="130" y="18"/>
                    </a:cubicBezTo>
                    <a:cubicBezTo>
                      <a:pt x="132" y="19"/>
                      <a:pt x="135" y="22"/>
                      <a:pt x="137" y="21"/>
                    </a:cubicBezTo>
                    <a:cubicBezTo>
                      <a:pt x="138" y="21"/>
                      <a:pt x="142" y="20"/>
                      <a:pt x="141" y="16"/>
                    </a:cubicBezTo>
                    <a:cubicBezTo>
                      <a:pt x="141" y="11"/>
                      <a:pt x="135" y="11"/>
                      <a:pt x="134" y="14"/>
                    </a:cubicBezTo>
                    <a:cubicBezTo>
                      <a:pt x="133" y="17"/>
                      <a:pt x="137" y="19"/>
                      <a:pt x="138" y="17"/>
                    </a:cubicBezTo>
                    <a:moveTo>
                      <a:pt x="146" y="13"/>
                    </a:moveTo>
                    <a:cubicBezTo>
                      <a:pt x="148" y="12"/>
                      <a:pt x="150" y="16"/>
                      <a:pt x="147" y="18"/>
                    </a:cubicBezTo>
                    <a:cubicBezTo>
                      <a:pt x="143" y="20"/>
                      <a:pt x="140" y="14"/>
                      <a:pt x="143" y="11"/>
                    </a:cubicBezTo>
                    <a:cubicBezTo>
                      <a:pt x="145" y="8"/>
                      <a:pt x="148" y="10"/>
                      <a:pt x="150" y="12"/>
                    </a:cubicBezTo>
                    <a:cubicBezTo>
                      <a:pt x="152" y="13"/>
                      <a:pt x="154" y="16"/>
                      <a:pt x="156" y="15"/>
                    </a:cubicBezTo>
                    <a:cubicBezTo>
                      <a:pt x="158" y="15"/>
                      <a:pt x="161" y="15"/>
                      <a:pt x="161" y="10"/>
                    </a:cubicBezTo>
                    <a:cubicBezTo>
                      <a:pt x="161" y="6"/>
                      <a:pt x="155" y="5"/>
                      <a:pt x="154" y="8"/>
                    </a:cubicBezTo>
                    <a:cubicBezTo>
                      <a:pt x="152" y="11"/>
                      <a:pt x="156" y="13"/>
                      <a:pt x="158" y="12"/>
                    </a:cubicBezTo>
                    <a:moveTo>
                      <a:pt x="166" y="8"/>
                    </a:moveTo>
                    <a:cubicBezTo>
                      <a:pt x="168" y="8"/>
                      <a:pt x="170" y="12"/>
                      <a:pt x="167" y="13"/>
                    </a:cubicBezTo>
                    <a:cubicBezTo>
                      <a:pt x="162" y="15"/>
                      <a:pt x="160" y="8"/>
                      <a:pt x="163" y="6"/>
                    </a:cubicBezTo>
                    <a:cubicBezTo>
                      <a:pt x="166" y="3"/>
                      <a:pt x="169" y="6"/>
                      <a:pt x="170" y="7"/>
                    </a:cubicBezTo>
                    <a:cubicBezTo>
                      <a:pt x="172" y="9"/>
                      <a:pt x="174" y="12"/>
                      <a:pt x="176" y="12"/>
                    </a:cubicBezTo>
                    <a:cubicBezTo>
                      <a:pt x="177" y="12"/>
                      <a:pt x="181" y="11"/>
                      <a:pt x="181" y="7"/>
                    </a:cubicBezTo>
                    <a:cubicBezTo>
                      <a:pt x="182" y="3"/>
                      <a:pt x="176" y="1"/>
                      <a:pt x="174" y="4"/>
                    </a:cubicBezTo>
                    <a:cubicBezTo>
                      <a:pt x="172" y="7"/>
                      <a:pt x="176" y="10"/>
                      <a:pt x="178" y="8"/>
                    </a:cubicBezTo>
                    <a:moveTo>
                      <a:pt x="195" y="18"/>
                    </a:moveTo>
                    <a:lnTo>
                      <a:pt x="202" y="25"/>
                    </a:lnTo>
                    <a:lnTo>
                      <a:pt x="209" y="18"/>
                    </a:lnTo>
                    <a:moveTo>
                      <a:pt x="190" y="17"/>
                    </a:moveTo>
                    <a:lnTo>
                      <a:pt x="202" y="31"/>
                    </a:lnTo>
                    <a:lnTo>
                      <a:pt x="215" y="18"/>
                    </a:lnTo>
                    <a:moveTo>
                      <a:pt x="186" y="18"/>
                    </a:moveTo>
                    <a:lnTo>
                      <a:pt x="202" y="37"/>
                    </a:lnTo>
                    <a:lnTo>
                      <a:pt x="217" y="19"/>
                    </a:lnTo>
                    <a:moveTo>
                      <a:pt x="183" y="18"/>
                    </a:moveTo>
                    <a:lnTo>
                      <a:pt x="203" y="42"/>
                    </a:lnTo>
                    <a:lnTo>
                      <a:pt x="222" y="18"/>
                    </a:lnTo>
                    <a:moveTo>
                      <a:pt x="184" y="26"/>
                    </a:moveTo>
                    <a:lnTo>
                      <a:pt x="197" y="41"/>
                    </a:lnTo>
                    <a:moveTo>
                      <a:pt x="208" y="42"/>
                    </a:moveTo>
                    <a:lnTo>
                      <a:pt x="221" y="26"/>
                    </a:lnTo>
                    <a:moveTo>
                      <a:pt x="185" y="35"/>
                    </a:moveTo>
                    <a:lnTo>
                      <a:pt x="191" y="42"/>
                    </a:lnTo>
                    <a:moveTo>
                      <a:pt x="214" y="42"/>
                    </a:moveTo>
                    <a:lnTo>
                      <a:pt x="220" y="35"/>
                    </a:lnTo>
                    <a:moveTo>
                      <a:pt x="234" y="21"/>
                    </a:moveTo>
                    <a:lnTo>
                      <a:pt x="239" y="29"/>
                    </a:lnTo>
                    <a:lnTo>
                      <a:pt x="247" y="23"/>
                    </a:lnTo>
                    <a:moveTo>
                      <a:pt x="229" y="19"/>
                    </a:moveTo>
                    <a:lnTo>
                      <a:pt x="238" y="35"/>
                    </a:lnTo>
                    <a:lnTo>
                      <a:pt x="253" y="24"/>
                    </a:lnTo>
                    <a:moveTo>
                      <a:pt x="225" y="19"/>
                    </a:moveTo>
                    <a:lnTo>
                      <a:pt x="237" y="40"/>
                    </a:lnTo>
                    <a:lnTo>
                      <a:pt x="255" y="26"/>
                    </a:lnTo>
                    <a:moveTo>
                      <a:pt x="221" y="18"/>
                    </a:moveTo>
                    <a:lnTo>
                      <a:pt x="236" y="45"/>
                    </a:lnTo>
                    <a:lnTo>
                      <a:pt x="259" y="26"/>
                    </a:lnTo>
                    <a:moveTo>
                      <a:pt x="221" y="26"/>
                    </a:moveTo>
                    <a:lnTo>
                      <a:pt x="231" y="44"/>
                    </a:lnTo>
                    <a:moveTo>
                      <a:pt x="241" y="47"/>
                    </a:moveTo>
                    <a:lnTo>
                      <a:pt x="257" y="34"/>
                    </a:lnTo>
                    <a:moveTo>
                      <a:pt x="220" y="35"/>
                    </a:moveTo>
                    <a:lnTo>
                      <a:pt x="225" y="43"/>
                    </a:lnTo>
                    <a:moveTo>
                      <a:pt x="247" y="48"/>
                    </a:moveTo>
                    <a:lnTo>
                      <a:pt x="255" y="42"/>
                    </a:lnTo>
                    <a:moveTo>
                      <a:pt x="271" y="31"/>
                    </a:moveTo>
                    <a:lnTo>
                      <a:pt x="274" y="41"/>
                    </a:lnTo>
                    <a:lnTo>
                      <a:pt x="283" y="37"/>
                    </a:lnTo>
                    <a:moveTo>
                      <a:pt x="266" y="28"/>
                    </a:moveTo>
                    <a:lnTo>
                      <a:pt x="272" y="46"/>
                    </a:lnTo>
                    <a:lnTo>
                      <a:pt x="289" y="39"/>
                    </a:lnTo>
                    <a:moveTo>
                      <a:pt x="263" y="28"/>
                    </a:moveTo>
                    <a:lnTo>
                      <a:pt x="270" y="51"/>
                    </a:lnTo>
                    <a:lnTo>
                      <a:pt x="291" y="41"/>
                    </a:lnTo>
                    <a:moveTo>
                      <a:pt x="259" y="26"/>
                    </a:moveTo>
                    <a:lnTo>
                      <a:pt x="268" y="56"/>
                    </a:lnTo>
                    <a:lnTo>
                      <a:pt x="295" y="42"/>
                    </a:lnTo>
                    <a:moveTo>
                      <a:pt x="257" y="34"/>
                    </a:moveTo>
                    <a:lnTo>
                      <a:pt x="263" y="53"/>
                    </a:lnTo>
                    <a:moveTo>
                      <a:pt x="273" y="58"/>
                    </a:moveTo>
                    <a:lnTo>
                      <a:pt x="291" y="49"/>
                    </a:lnTo>
                    <a:moveTo>
                      <a:pt x="255" y="42"/>
                    </a:moveTo>
                    <a:lnTo>
                      <a:pt x="257" y="51"/>
                    </a:lnTo>
                    <a:moveTo>
                      <a:pt x="278" y="61"/>
                    </a:moveTo>
                    <a:lnTo>
                      <a:pt x="287" y="57"/>
                    </a:lnTo>
                    <a:moveTo>
                      <a:pt x="305" y="49"/>
                    </a:moveTo>
                    <a:lnTo>
                      <a:pt x="306" y="59"/>
                    </a:lnTo>
                    <a:lnTo>
                      <a:pt x="316" y="57"/>
                    </a:lnTo>
                    <a:moveTo>
                      <a:pt x="301" y="45"/>
                    </a:moveTo>
                    <a:lnTo>
                      <a:pt x="303" y="64"/>
                    </a:lnTo>
                    <a:lnTo>
                      <a:pt x="321" y="60"/>
                    </a:lnTo>
                    <a:moveTo>
                      <a:pt x="297" y="44"/>
                    </a:moveTo>
                    <a:lnTo>
                      <a:pt x="300" y="68"/>
                    </a:lnTo>
                    <a:lnTo>
                      <a:pt x="322" y="63"/>
                    </a:lnTo>
                    <a:moveTo>
                      <a:pt x="295" y="42"/>
                    </a:moveTo>
                    <a:lnTo>
                      <a:pt x="297" y="73"/>
                    </a:lnTo>
                    <a:lnTo>
                      <a:pt x="326" y="65"/>
                    </a:lnTo>
                    <a:moveTo>
                      <a:pt x="291" y="49"/>
                    </a:moveTo>
                    <a:lnTo>
                      <a:pt x="292" y="69"/>
                    </a:lnTo>
                    <a:moveTo>
                      <a:pt x="301" y="76"/>
                    </a:moveTo>
                    <a:lnTo>
                      <a:pt x="321" y="71"/>
                    </a:lnTo>
                    <a:moveTo>
                      <a:pt x="287" y="57"/>
                    </a:moveTo>
                    <a:lnTo>
                      <a:pt x="287" y="66"/>
                    </a:lnTo>
                    <a:moveTo>
                      <a:pt x="306" y="80"/>
                    </a:moveTo>
                    <a:lnTo>
                      <a:pt x="315" y="78"/>
                    </a:lnTo>
                    <a:moveTo>
                      <a:pt x="334" y="74"/>
                    </a:moveTo>
                    <a:lnTo>
                      <a:pt x="333" y="84"/>
                    </a:lnTo>
                    <a:lnTo>
                      <a:pt x="344" y="84"/>
                    </a:lnTo>
                    <a:moveTo>
                      <a:pt x="331" y="69"/>
                    </a:moveTo>
                    <a:lnTo>
                      <a:pt x="329" y="88"/>
                    </a:lnTo>
                    <a:lnTo>
                      <a:pt x="348" y="88"/>
                    </a:lnTo>
                    <a:moveTo>
                      <a:pt x="328" y="67"/>
                    </a:moveTo>
                    <a:lnTo>
                      <a:pt x="325" y="92"/>
                    </a:lnTo>
                    <a:lnTo>
                      <a:pt x="349" y="91"/>
                    </a:lnTo>
                    <a:moveTo>
                      <a:pt x="326" y="65"/>
                    </a:moveTo>
                    <a:lnTo>
                      <a:pt x="321" y="95"/>
                    </a:lnTo>
                    <a:lnTo>
                      <a:pt x="352" y="94"/>
                    </a:lnTo>
                    <a:moveTo>
                      <a:pt x="321" y="71"/>
                    </a:moveTo>
                    <a:lnTo>
                      <a:pt x="318" y="91"/>
                    </a:lnTo>
                    <a:moveTo>
                      <a:pt x="325" y="99"/>
                    </a:moveTo>
                    <a:lnTo>
                      <a:pt x="346" y="98"/>
                    </a:lnTo>
                    <a:moveTo>
                      <a:pt x="315" y="78"/>
                    </a:moveTo>
                    <a:lnTo>
                      <a:pt x="314" y="87"/>
                    </a:lnTo>
                    <a:moveTo>
                      <a:pt x="329" y="104"/>
                    </a:moveTo>
                    <a:lnTo>
                      <a:pt x="338" y="104"/>
                    </a:lnTo>
                    <a:moveTo>
                      <a:pt x="358" y="104"/>
                    </a:moveTo>
                    <a:lnTo>
                      <a:pt x="355" y="114"/>
                    </a:lnTo>
                    <a:lnTo>
                      <a:pt x="365" y="116"/>
                    </a:lnTo>
                    <a:moveTo>
                      <a:pt x="356" y="99"/>
                    </a:moveTo>
                    <a:lnTo>
                      <a:pt x="350" y="117"/>
                    </a:lnTo>
                    <a:lnTo>
                      <a:pt x="368" y="121"/>
                    </a:lnTo>
                    <a:moveTo>
                      <a:pt x="353" y="97"/>
                    </a:moveTo>
                    <a:lnTo>
                      <a:pt x="345" y="120"/>
                    </a:lnTo>
                    <a:lnTo>
                      <a:pt x="368" y="124"/>
                    </a:lnTo>
                    <a:moveTo>
                      <a:pt x="352" y="93"/>
                    </a:moveTo>
                    <a:lnTo>
                      <a:pt x="341" y="122"/>
                    </a:lnTo>
                    <a:lnTo>
                      <a:pt x="371" y="127"/>
                    </a:lnTo>
                    <a:moveTo>
                      <a:pt x="345" y="99"/>
                    </a:moveTo>
                    <a:lnTo>
                      <a:pt x="339" y="118"/>
                    </a:lnTo>
                    <a:moveTo>
                      <a:pt x="344" y="127"/>
                    </a:moveTo>
                    <a:lnTo>
                      <a:pt x="364" y="130"/>
                    </a:lnTo>
                    <a:moveTo>
                      <a:pt x="338" y="104"/>
                    </a:moveTo>
                    <a:lnTo>
                      <a:pt x="335" y="113"/>
                    </a:lnTo>
                    <a:moveTo>
                      <a:pt x="347" y="132"/>
                    </a:moveTo>
                    <a:lnTo>
                      <a:pt x="356" y="134"/>
                    </a:lnTo>
                    <a:moveTo>
                      <a:pt x="375" y="139"/>
                    </a:moveTo>
                    <a:lnTo>
                      <a:pt x="370" y="148"/>
                    </a:lnTo>
                    <a:lnTo>
                      <a:pt x="379" y="152"/>
                    </a:lnTo>
                    <a:moveTo>
                      <a:pt x="374" y="133"/>
                    </a:moveTo>
                    <a:lnTo>
                      <a:pt x="365" y="149"/>
                    </a:lnTo>
                    <a:lnTo>
                      <a:pt x="381" y="157"/>
                    </a:lnTo>
                    <a:moveTo>
                      <a:pt x="372" y="130"/>
                    </a:moveTo>
                    <a:lnTo>
                      <a:pt x="360" y="151"/>
                    </a:lnTo>
                    <a:lnTo>
                      <a:pt x="381" y="160"/>
                    </a:lnTo>
                    <a:moveTo>
                      <a:pt x="371" y="127"/>
                    </a:moveTo>
                    <a:lnTo>
                      <a:pt x="355" y="153"/>
                    </a:lnTo>
                    <a:lnTo>
                      <a:pt x="383" y="164"/>
                    </a:lnTo>
                    <a:moveTo>
                      <a:pt x="364" y="131"/>
                    </a:moveTo>
                    <a:lnTo>
                      <a:pt x="353" y="148"/>
                    </a:lnTo>
                    <a:moveTo>
                      <a:pt x="356" y="158"/>
                    </a:moveTo>
                    <a:lnTo>
                      <a:pt x="375" y="166"/>
                    </a:lnTo>
                    <a:moveTo>
                      <a:pt x="356" y="134"/>
                    </a:moveTo>
                    <a:lnTo>
                      <a:pt x="351" y="142"/>
                    </a:lnTo>
                    <a:moveTo>
                      <a:pt x="358" y="164"/>
                    </a:moveTo>
                    <a:lnTo>
                      <a:pt x="367" y="168"/>
                    </a:lnTo>
                    <a:moveTo>
                      <a:pt x="384" y="176"/>
                    </a:moveTo>
                    <a:lnTo>
                      <a:pt x="378" y="184"/>
                    </a:lnTo>
                    <a:lnTo>
                      <a:pt x="386" y="190"/>
                    </a:lnTo>
                    <a:moveTo>
                      <a:pt x="385" y="171"/>
                    </a:moveTo>
                    <a:lnTo>
                      <a:pt x="372" y="184"/>
                    </a:lnTo>
                    <a:lnTo>
                      <a:pt x="387" y="195"/>
                    </a:lnTo>
                    <a:moveTo>
                      <a:pt x="383" y="167"/>
                    </a:moveTo>
                    <a:lnTo>
                      <a:pt x="367" y="185"/>
                    </a:lnTo>
                    <a:lnTo>
                      <a:pt x="386" y="198"/>
                    </a:lnTo>
                    <a:moveTo>
                      <a:pt x="383" y="164"/>
                    </a:moveTo>
                    <a:lnTo>
                      <a:pt x="361" y="186"/>
                    </a:lnTo>
                    <a:lnTo>
                      <a:pt x="387" y="202"/>
                    </a:lnTo>
                    <a:moveTo>
                      <a:pt x="375" y="166"/>
                    </a:moveTo>
                    <a:lnTo>
                      <a:pt x="361" y="180"/>
                    </a:lnTo>
                    <a:moveTo>
                      <a:pt x="362" y="191"/>
                    </a:moveTo>
                    <a:lnTo>
                      <a:pt x="379" y="203"/>
                    </a:lnTo>
                    <a:moveTo>
                      <a:pt x="367" y="168"/>
                    </a:moveTo>
                    <a:lnTo>
                      <a:pt x="360" y="175"/>
                    </a:lnTo>
                    <a:moveTo>
                      <a:pt x="362" y="197"/>
                    </a:moveTo>
                    <a:lnTo>
                      <a:pt x="370" y="203"/>
                    </a:lnTo>
                    <a:moveTo>
                      <a:pt x="386" y="215"/>
                    </a:moveTo>
                    <a:lnTo>
                      <a:pt x="378" y="221"/>
                    </a:lnTo>
                    <a:lnTo>
                      <a:pt x="384" y="228"/>
                    </a:lnTo>
                    <a:moveTo>
                      <a:pt x="387" y="209"/>
                    </a:moveTo>
                    <a:lnTo>
                      <a:pt x="372" y="220"/>
                    </a:lnTo>
                    <a:lnTo>
                      <a:pt x="384" y="234"/>
                    </a:lnTo>
                    <a:moveTo>
                      <a:pt x="387" y="206"/>
                    </a:moveTo>
                    <a:lnTo>
                      <a:pt x="367" y="220"/>
                    </a:lnTo>
                    <a:lnTo>
                      <a:pt x="383" y="236"/>
                    </a:lnTo>
                    <a:moveTo>
                      <a:pt x="387" y="202"/>
                    </a:moveTo>
                    <a:lnTo>
                      <a:pt x="361" y="219"/>
                    </a:lnTo>
                    <a:lnTo>
                      <a:pt x="383" y="241"/>
                    </a:lnTo>
                    <a:moveTo>
                      <a:pt x="379" y="203"/>
                    </a:moveTo>
                    <a:lnTo>
                      <a:pt x="362" y="214"/>
                    </a:lnTo>
                    <a:moveTo>
                      <a:pt x="361" y="225"/>
                    </a:moveTo>
                    <a:lnTo>
                      <a:pt x="375" y="239"/>
                    </a:lnTo>
                    <a:moveTo>
                      <a:pt x="370" y="203"/>
                    </a:moveTo>
                    <a:lnTo>
                      <a:pt x="362" y="208"/>
                    </a:lnTo>
                    <a:moveTo>
                      <a:pt x="360" y="231"/>
                    </a:moveTo>
                    <a:lnTo>
                      <a:pt x="366" y="238"/>
                    </a:lnTo>
                    <a:moveTo>
                      <a:pt x="379" y="253"/>
                    </a:moveTo>
                    <a:lnTo>
                      <a:pt x="370" y="257"/>
                    </a:lnTo>
                    <a:lnTo>
                      <a:pt x="375" y="266"/>
                    </a:lnTo>
                    <a:moveTo>
                      <a:pt x="382" y="247"/>
                    </a:moveTo>
                    <a:lnTo>
                      <a:pt x="365" y="255"/>
                    </a:lnTo>
                    <a:lnTo>
                      <a:pt x="373" y="271"/>
                    </a:lnTo>
                    <a:moveTo>
                      <a:pt x="382" y="244"/>
                    </a:moveTo>
                    <a:lnTo>
                      <a:pt x="359" y="253"/>
                    </a:lnTo>
                    <a:lnTo>
                      <a:pt x="372" y="273"/>
                    </a:lnTo>
                    <a:moveTo>
                      <a:pt x="383" y="240"/>
                    </a:moveTo>
                    <a:lnTo>
                      <a:pt x="354" y="252"/>
                    </a:lnTo>
                    <a:lnTo>
                      <a:pt x="371" y="277"/>
                    </a:lnTo>
                    <a:moveTo>
                      <a:pt x="375" y="239"/>
                    </a:moveTo>
                    <a:lnTo>
                      <a:pt x="356" y="247"/>
                    </a:lnTo>
                    <a:moveTo>
                      <a:pt x="352" y="257"/>
                    </a:moveTo>
                    <a:lnTo>
                      <a:pt x="364" y="274"/>
                    </a:lnTo>
                    <a:moveTo>
                      <a:pt x="366" y="238"/>
                    </a:moveTo>
                    <a:lnTo>
                      <a:pt x="358" y="241"/>
                    </a:lnTo>
                    <a:moveTo>
                      <a:pt x="350" y="263"/>
                    </a:moveTo>
                    <a:lnTo>
                      <a:pt x="355" y="271"/>
                    </a:lnTo>
                    <a:moveTo>
                      <a:pt x="365" y="288"/>
                    </a:moveTo>
                    <a:lnTo>
                      <a:pt x="355" y="290"/>
                    </a:lnTo>
                    <a:lnTo>
                      <a:pt x="358" y="300"/>
                    </a:lnTo>
                    <a:moveTo>
                      <a:pt x="368" y="284"/>
                    </a:moveTo>
                    <a:lnTo>
                      <a:pt x="350" y="288"/>
                    </a:lnTo>
                    <a:lnTo>
                      <a:pt x="355" y="305"/>
                    </a:lnTo>
                    <a:moveTo>
                      <a:pt x="369" y="280"/>
                    </a:moveTo>
                    <a:lnTo>
                      <a:pt x="345" y="285"/>
                    </a:lnTo>
                    <a:lnTo>
                      <a:pt x="353" y="307"/>
                    </a:lnTo>
                    <a:moveTo>
                      <a:pt x="371" y="277"/>
                    </a:moveTo>
                    <a:lnTo>
                      <a:pt x="341" y="283"/>
                    </a:lnTo>
                    <a:lnTo>
                      <a:pt x="351" y="311"/>
                    </a:lnTo>
                    <a:moveTo>
                      <a:pt x="363" y="274"/>
                    </a:moveTo>
                    <a:lnTo>
                      <a:pt x="343" y="278"/>
                    </a:lnTo>
                    <a:moveTo>
                      <a:pt x="338" y="287"/>
                    </a:moveTo>
                    <a:lnTo>
                      <a:pt x="345" y="306"/>
                    </a:lnTo>
                    <a:moveTo>
                      <a:pt x="355" y="271"/>
                    </a:moveTo>
                    <a:lnTo>
                      <a:pt x="346" y="273"/>
                    </a:lnTo>
                    <a:moveTo>
                      <a:pt x="335" y="292"/>
                    </a:moveTo>
                    <a:lnTo>
                      <a:pt x="338" y="301"/>
                    </a:lnTo>
                    <a:moveTo>
                      <a:pt x="343" y="320"/>
                    </a:moveTo>
                    <a:lnTo>
                      <a:pt x="333" y="320"/>
                    </a:lnTo>
                    <a:lnTo>
                      <a:pt x="334" y="330"/>
                    </a:lnTo>
                    <a:moveTo>
                      <a:pt x="348" y="317"/>
                    </a:moveTo>
                    <a:lnTo>
                      <a:pt x="329" y="317"/>
                    </a:lnTo>
                    <a:lnTo>
                      <a:pt x="330" y="335"/>
                    </a:lnTo>
                    <a:moveTo>
                      <a:pt x="349" y="313"/>
                    </a:moveTo>
                    <a:lnTo>
                      <a:pt x="325" y="313"/>
                    </a:lnTo>
                    <a:lnTo>
                      <a:pt x="328" y="336"/>
                    </a:lnTo>
                    <a:moveTo>
                      <a:pt x="352" y="311"/>
                    </a:moveTo>
                    <a:lnTo>
                      <a:pt x="321" y="310"/>
                    </a:lnTo>
                    <a:lnTo>
                      <a:pt x="325" y="339"/>
                    </a:lnTo>
                    <a:moveTo>
                      <a:pt x="345" y="306"/>
                    </a:moveTo>
                    <a:lnTo>
                      <a:pt x="325" y="306"/>
                    </a:lnTo>
                    <a:moveTo>
                      <a:pt x="317" y="313"/>
                    </a:moveTo>
                    <a:lnTo>
                      <a:pt x="320" y="334"/>
                    </a:lnTo>
                    <a:moveTo>
                      <a:pt x="337" y="301"/>
                    </a:moveTo>
                    <a:lnTo>
                      <a:pt x="328" y="301"/>
                    </a:lnTo>
                    <a:moveTo>
                      <a:pt x="313" y="318"/>
                    </a:moveTo>
                    <a:lnTo>
                      <a:pt x="314" y="327"/>
                    </a:lnTo>
                    <a:moveTo>
                      <a:pt x="315" y="347"/>
                    </a:moveTo>
                    <a:lnTo>
                      <a:pt x="305" y="345"/>
                    </a:lnTo>
                    <a:lnTo>
                      <a:pt x="304" y="355"/>
                    </a:lnTo>
                    <a:moveTo>
                      <a:pt x="320" y="344"/>
                    </a:moveTo>
                    <a:lnTo>
                      <a:pt x="302" y="340"/>
                    </a:lnTo>
                    <a:lnTo>
                      <a:pt x="300" y="359"/>
                    </a:lnTo>
                    <a:moveTo>
                      <a:pt x="323" y="341"/>
                    </a:moveTo>
                    <a:lnTo>
                      <a:pt x="299" y="336"/>
                    </a:lnTo>
                    <a:lnTo>
                      <a:pt x="297" y="359"/>
                    </a:lnTo>
                    <a:moveTo>
                      <a:pt x="326" y="339"/>
                    </a:moveTo>
                    <a:lnTo>
                      <a:pt x="296" y="332"/>
                    </a:lnTo>
                    <a:lnTo>
                      <a:pt x="294" y="362"/>
                    </a:lnTo>
                    <a:moveTo>
                      <a:pt x="320" y="334"/>
                    </a:moveTo>
                    <a:lnTo>
                      <a:pt x="300" y="329"/>
                    </a:lnTo>
                    <a:moveTo>
                      <a:pt x="291" y="335"/>
                    </a:moveTo>
                    <a:lnTo>
                      <a:pt x="290" y="356"/>
                    </a:lnTo>
                    <a:moveTo>
                      <a:pt x="314" y="327"/>
                    </a:moveTo>
                    <a:lnTo>
                      <a:pt x="305" y="325"/>
                    </a:lnTo>
                    <a:moveTo>
                      <a:pt x="286" y="338"/>
                    </a:moveTo>
                    <a:lnTo>
                      <a:pt x="285" y="348"/>
                    </a:lnTo>
                    <a:moveTo>
                      <a:pt x="283" y="367"/>
                    </a:moveTo>
                    <a:lnTo>
                      <a:pt x="274" y="363"/>
                    </a:lnTo>
                    <a:lnTo>
                      <a:pt x="270" y="373"/>
                    </a:lnTo>
                    <a:moveTo>
                      <a:pt x="288" y="366"/>
                    </a:moveTo>
                    <a:lnTo>
                      <a:pt x="271" y="358"/>
                    </a:lnTo>
                    <a:lnTo>
                      <a:pt x="265" y="376"/>
                    </a:lnTo>
                    <a:moveTo>
                      <a:pt x="291" y="364"/>
                    </a:moveTo>
                    <a:lnTo>
                      <a:pt x="269" y="353"/>
                    </a:lnTo>
                    <a:lnTo>
                      <a:pt x="263" y="376"/>
                    </a:lnTo>
                    <a:moveTo>
                      <a:pt x="294" y="362"/>
                    </a:moveTo>
                    <a:lnTo>
                      <a:pt x="267" y="349"/>
                    </a:lnTo>
                    <a:lnTo>
                      <a:pt x="259" y="378"/>
                    </a:lnTo>
                    <a:moveTo>
                      <a:pt x="290" y="355"/>
                    </a:moveTo>
                    <a:lnTo>
                      <a:pt x="272" y="347"/>
                    </a:lnTo>
                    <a:moveTo>
                      <a:pt x="262" y="351"/>
                    </a:moveTo>
                    <a:lnTo>
                      <a:pt x="256" y="371"/>
                    </a:lnTo>
                    <a:moveTo>
                      <a:pt x="285" y="348"/>
                    </a:moveTo>
                    <a:lnTo>
                      <a:pt x="277" y="344"/>
                    </a:lnTo>
                    <a:moveTo>
                      <a:pt x="256" y="353"/>
                    </a:moveTo>
                    <a:lnTo>
                      <a:pt x="253" y="362"/>
                    </a:lnTo>
                    <a:moveTo>
                      <a:pt x="247" y="381"/>
                    </a:moveTo>
                    <a:lnTo>
                      <a:pt x="238" y="375"/>
                    </a:lnTo>
                    <a:lnTo>
                      <a:pt x="233" y="383"/>
                    </a:lnTo>
                    <a:moveTo>
                      <a:pt x="252" y="380"/>
                    </a:moveTo>
                    <a:lnTo>
                      <a:pt x="237" y="369"/>
                    </a:lnTo>
                    <a:lnTo>
                      <a:pt x="228" y="385"/>
                    </a:lnTo>
                    <a:moveTo>
                      <a:pt x="255" y="379"/>
                    </a:moveTo>
                    <a:lnTo>
                      <a:pt x="236" y="364"/>
                    </a:lnTo>
                    <a:lnTo>
                      <a:pt x="225" y="384"/>
                    </a:lnTo>
                    <a:moveTo>
                      <a:pt x="259" y="378"/>
                    </a:moveTo>
                    <a:lnTo>
                      <a:pt x="235" y="359"/>
                    </a:lnTo>
                    <a:lnTo>
                      <a:pt x="221" y="386"/>
                    </a:lnTo>
                    <a:moveTo>
                      <a:pt x="256" y="370"/>
                    </a:moveTo>
                    <a:lnTo>
                      <a:pt x="240" y="358"/>
                    </a:lnTo>
                    <a:moveTo>
                      <a:pt x="229" y="360"/>
                    </a:moveTo>
                    <a:lnTo>
                      <a:pt x="220" y="378"/>
                    </a:lnTo>
                    <a:moveTo>
                      <a:pt x="253" y="362"/>
                    </a:moveTo>
                    <a:lnTo>
                      <a:pt x="246" y="356"/>
                    </a:lnTo>
                    <a:moveTo>
                      <a:pt x="224" y="361"/>
                    </a:moveTo>
                    <a:lnTo>
                      <a:pt x="219" y="369"/>
                    </a:lnTo>
                    <a:moveTo>
                      <a:pt x="209" y="386"/>
                    </a:moveTo>
                    <a:lnTo>
                      <a:pt x="202" y="378"/>
                    </a:lnTo>
                    <a:lnTo>
                      <a:pt x="195" y="386"/>
                    </a:lnTo>
                    <a:moveTo>
                      <a:pt x="214" y="387"/>
                    </a:moveTo>
                    <a:lnTo>
                      <a:pt x="202" y="373"/>
                    </a:lnTo>
                    <a:lnTo>
                      <a:pt x="189" y="386"/>
                    </a:lnTo>
                    <a:moveTo>
                      <a:pt x="218" y="386"/>
                    </a:moveTo>
                    <a:lnTo>
                      <a:pt x="202" y="367"/>
                    </a:lnTo>
                    <a:lnTo>
                      <a:pt x="187" y="385"/>
                    </a:lnTo>
                    <a:moveTo>
                      <a:pt x="221" y="386"/>
                    </a:moveTo>
                    <a:lnTo>
                      <a:pt x="201" y="362"/>
                    </a:lnTo>
                    <a:lnTo>
                      <a:pt x="182" y="386"/>
                    </a:lnTo>
                    <a:moveTo>
                      <a:pt x="220" y="378"/>
                    </a:moveTo>
                    <a:lnTo>
                      <a:pt x="207" y="362"/>
                    </a:lnTo>
                    <a:moveTo>
                      <a:pt x="196" y="362"/>
                    </a:moveTo>
                    <a:lnTo>
                      <a:pt x="183" y="378"/>
                    </a:lnTo>
                    <a:moveTo>
                      <a:pt x="219" y="369"/>
                    </a:moveTo>
                    <a:lnTo>
                      <a:pt x="213" y="362"/>
                    </a:lnTo>
                    <a:moveTo>
                      <a:pt x="190" y="362"/>
                    </a:moveTo>
                    <a:lnTo>
                      <a:pt x="184" y="369"/>
                    </a:lnTo>
                    <a:moveTo>
                      <a:pt x="170" y="383"/>
                    </a:moveTo>
                    <a:lnTo>
                      <a:pt x="165" y="374"/>
                    </a:lnTo>
                    <a:lnTo>
                      <a:pt x="157" y="380"/>
                    </a:lnTo>
                    <a:moveTo>
                      <a:pt x="175" y="385"/>
                    </a:moveTo>
                    <a:lnTo>
                      <a:pt x="166" y="369"/>
                    </a:lnTo>
                    <a:lnTo>
                      <a:pt x="151" y="380"/>
                    </a:lnTo>
                    <a:moveTo>
                      <a:pt x="179" y="385"/>
                    </a:moveTo>
                    <a:lnTo>
                      <a:pt x="167" y="364"/>
                    </a:lnTo>
                    <a:lnTo>
                      <a:pt x="149" y="378"/>
                    </a:lnTo>
                    <a:moveTo>
                      <a:pt x="183" y="386"/>
                    </a:moveTo>
                    <a:lnTo>
                      <a:pt x="168" y="359"/>
                    </a:lnTo>
                    <a:lnTo>
                      <a:pt x="145" y="378"/>
                    </a:lnTo>
                    <a:moveTo>
                      <a:pt x="183" y="378"/>
                    </a:moveTo>
                    <a:lnTo>
                      <a:pt x="173" y="360"/>
                    </a:lnTo>
                    <a:moveTo>
                      <a:pt x="163" y="357"/>
                    </a:moveTo>
                    <a:lnTo>
                      <a:pt x="147" y="370"/>
                    </a:lnTo>
                    <a:moveTo>
                      <a:pt x="184" y="369"/>
                    </a:moveTo>
                    <a:lnTo>
                      <a:pt x="179" y="361"/>
                    </a:lnTo>
                    <a:moveTo>
                      <a:pt x="157" y="356"/>
                    </a:moveTo>
                    <a:lnTo>
                      <a:pt x="149" y="361"/>
                    </a:lnTo>
                    <a:moveTo>
                      <a:pt x="133" y="373"/>
                    </a:moveTo>
                    <a:lnTo>
                      <a:pt x="130" y="363"/>
                    </a:lnTo>
                    <a:lnTo>
                      <a:pt x="121" y="367"/>
                    </a:lnTo>
                    <a:moveTo>
                      <a:pt x="138" y="376"/>
                    </a:moveTo>
                    <a:lnTo>
                      <a:pt x="132" y="358"/>
                    </a:lnTo>
                    <a:lnTo>
                      <a:pt x="115" y="365"/>
                    </a:lnTo>
                    <a:moveTo>
                      <a:pt x="141" y="376"/>
                    </a:moveTo>
                    <a:lnTo>
                      <a:pt x="134" y="353"/>
                    </a:lnTo>
                    <a:lnTo>
                      <a:pt x="113" y="363"/>
                    </a:lnTo>
                    <a:moveTo>
                      <a:pt x="145" y="378"/>
                    </a:moveTo>
                    <a:lnTo>
                      <a:pt x="136" y="348"/>
                    </a:lnTo>
                    <a:lnTo>
                      <a:pt x="109" y="362"/>
                    </a:lnTo>
                    <a:moveTo>
                      <a:pt x="147" y="370"/>
                    </a:moveTo>
                    <a:lnTo>
                      <a:pt x="141" y="351"/>
                    </a:lnTo>
                    <a:moveTo>
                      <a:pt x="131" y="346"/>
                    </a:moveTo>
                    <a:lnTo>
                      <a:pt x="113" y="355"/>
                    </a:lnTo>
                    <a:moveTo>
                      <a:pt x="149" y="361"/>
                    </a:moveTo>
                    <a:lnTo>
                      <a:pt x="147" y="352"/>
                    </a:lnTo>
                    <a:moveTo>
                      <a:pt x="126" y="343"/>
                    </a:moveTo>
                    <a:lnTo>
                      <a:pt x="117" y="347"/>
                    </a:lnTo>
                    <a:moveTo>
                      <a:pt x="99" y="355"/>
                    </a:moveTo>
                    <a:lnTo>
                      <a:pt x="98" y="344"/>
                    </a:lnTo>
                    <a:lnTo>
                      <a:pt x="88" y="347"/>
                    </a:lnTo>
                    <a:moveTo>
                      <a:pt x="103" y="359"/>
                    </a:moveTo>
                    <a:lnTo>
                      <a:pt x="101" y="340"/>
                    </a:lnTo>
                    <a:lnTo>
                      <a:pt x="83" y="344"/>
                    </a:lnTo>
                    <a:moveTo>
                      <a:pt x="107" y="360"/>
                    </a:moveTo>
                    <a:lnTo>
                      <a:pt x="104" y="336"/>
                    </a:lnTo>
                    <a:lnTo>
                      <a:pt x="82" y="341"/>
                    </a:lnTo>
                    <a:moveTo>
                      <a:pt x="109" y="362"/>
                    </a:moveTo>
                    <a:lnTo>
                      <a:pt x="107" y="331"/>
                    </a:lnTo>
                    <a:lnTo>
                      <a:pt x="78" y="339"/>
                    </a:lnTo>
                    <a:moveTo>
                      <a:pt x="113" y="355"/>
                    </a:moveTo>
                    <a:lnTo>
                      <a:pt x="112" y="335"/>
                    </a:lnTo>
                    <a:moveTo>
                      <a:pt x="103" y="328"/>
                    </a:moveTo>
                    <a:lnTo>
                      <a:pt x="83" y="333"/>
                    </a:lnTo>
                    <a:moveTo>
                      <a:pt x="117" y="347"/>
                    </a:moveTo>
                    <a:lnTo>
                      <a:pt x="117" y="338"/>
                    </a:lnTo>
                    <a:moveTo>
                      <a:pt x="98" y="324"/>
                    </a:moveTo>
                    <a:lnTo>
                      <a:pt x="89" y="326"/>
                    </a:lnTo>
                    <a:moveTo>
                      <a:pt x="70" y="330"/>
                    </a:moveTo>
                    <a:lnTo>
                      <a:pt x="71" y="320"/>
                    </a:lnTo>
                    <a:lnTo>
                      <a:pt x="60" y="320"/>
                    </a:lnTo>
                    <a:moveTo>
                      <a:pt x="73" y="335"/>
                    </a:moveTo>
                    <a:lnTo>
                      <a:pt x="75" y="316"/>
                    </a:lnTo>
                    <a:lnTo>
                      <a:pt x="56" y="316"/>
                    </a:lnTo>
                    <a:moveTo>
                      <a:pt x="76" y="337"/>
                    </a:moveTo>
                    <a:lnTo>
                      <a:pt x="79" y="312"/>
                    </a:lnTo>
                    <a:lnTo>
                      <a:pt x="55" y="313"/>
                    </a:lnTo>
                    <a:moveTo>
                      <a:pt x="78" y="339"/>
                    </a:moveTo>
                    <a:lnTo>
                      <a:pt x="83" y="309"/>
                    </a:lnTo>
                    <a:lnTo>
                      <a:pt x="52" y="310"/>
                    </a:lnTo>
                    <a:moveTo>
                      <a:pt x="83" y="333"/>
                    </a:moveTo>
                    <a:lnTo>
                      <a:pt x="86" y="313"/>
                    </a:lnTo>
                    <a:moveTo>
                      <a:pt x="79" y="305"/>
                    </a:moveTo>
                    <a:lnTo>
                      <a:pt x="58" y="306"/>
                    </a:lnTo>
                    <a:moveTo>
                      <a:pt x="89" y="326"/>
                    </a:moveTo>
                    <a:lnTo>
                      <a:pt x="90" y="317"/>
                    </a:lnTo>
                    <a:moveTo>
                      <a:pt x="75" y="300"/>
                    </a:moveTo>
                    <a:lnTo>
                      <a:pt x="66" y="300"/>
                    </a:lnTo>
                    <a:moveTo>
                      <a:pt x="46" y="300"/>
                    </a:moveTo>
                    <a:lnTo>
                      <a:pt x="49" y="290"/>
                    </a:lnTo>
                    <a:lnTo>
                      <a:pt x="39" y="288"/>
                    </a:lnTo>
                    <a:moveTo>
                      <a:pt x="48" y="305"/>
                    </a:moveTo>
                    <a:lnTo>
                      <a:pt x="54" y="287"/>
                    </a:lnTo>
                    <a:lnTo>
                      <a:pt x="36" y="283"/>
                    </a:lnTo>
                    <a:moveTo>
                      <a:pt x="51" y="307"/>
                    </a:moveTo>
                    <a:lnTo>
                      <a:pt x="59" y="284"/>
                    </a:lnTo>
                    <a:lnTo>
                      <a:pt x="36" y="280"/>
                    </a:lnTo>
                    <a:moveTo>
                      <a:pt x="52" y="311"/>
                    </a:moveTo>
                    <a:lnTo>
                      <a:pt x="63" y="282"/>
                    </a:lnTo>
                    <a:lnTo>
                      <a:pt x="33" y="277"/>
                    </a:lnTo>
                    <a:moveTo>
                      <a:pt x="59" y="305"/>
                    </a:moveTo>
                    <a:lnTo>
                      <a:pt x="65" y="286"/>
                    </a:lnTo>
                    <a:moveTo>
                      <a:pt x="60" y="277"/>
                    </a:moveTo>
                    <a:lnTo>
                      <a:pt x="40" y="273"/>
                    </a:lnTo>
                    <a:moveTo>
                      <a:pt x="66" y="300"/>
                    </a:moveTo>
                    <a:lnTo>
                      <a:pt x="69" y="291"/>
                    </a:lnTo>
                    <a:moveTo>
                      <a:pt x="57" y="271"/>
                    </a:moveTo>
                    <a:lnTo>
                      <a:pt x="48" y="270"/>
                    </a:lnTo>
                    <a:moveTo>
                      <a:pt x="29" y="265"/>
                    </a:moveTo>
                    <a:lnTo>
                      <a:pt x="34" y="256"/>
                    </a:lnTo>
                    <a:lnTo>
                      <a:pt x="25" y="252"/>
                    </a:lnTo>
                    <a:moveTo>
                      <a:pt x="30" y="271"/>
                    </a:moveTo>
                    <a:lnTo>
                      <a:pt x="39" y="254"/>
                    </a:lnTo>
                    <a:lnTo>
                      <a:pt x="23" y="247"/>
                    </a:lnTo>
                    <a:moveTo>
                      <a:pt x="32" y="274"/>
                    </a:moveTo>
                    <a:lnTo>
                      <a:pt x="45" y="253"/>
                    </a:lnTo>
                    <a:lnTo>
                      <a:pt x="23" y="244"/>
                    </a:lnTo>
                    <a:moveTo>
                      <a:pt x="33" y="277"/>
                    </a:moveTo>
                    <a:lnTo>
                      <a:pt x="49" y="251"/>
                    </a:lnTo>
                    <a:lnTo>
                      <a:pt x="21" y="240"/>
                    </a:lnTo>
                    <a:moveTo>
                      <a:pt x="40" y="273"/>
                    </a:moveTo>
                    <a:lnTo>
                      <a:pt x="51" y="256"/>
                    </a:lnTo>
                    <a:moveTo>
                      <a:pt x="48" y="246"/>
                    </a:moveTo>
                    <a:lnTo>
                      <a:pt x="29" y="238"/>
                    </a:lnTo>
                    <a:moveTo>
                      <a:pt x="48" y="269"/>
                    </a:moveTo>
                    <a:lnTo>
                      <a:pt x="53" y="262"/>
                    </a:lnTo>
                    <a:moveTo>
                      <a:pt x="46" y="240"/>
                    </a:moveTo>
                    <a:lnTo>
                      <a:pt x="37" y="236"/>
                    </a:lnTo>
                    <a:moveTo>
                      <a:pt x="20" y="228"/>
                    </a:moveTo>
                    <a:lnTo>
                      <a:pt x="26" y="220"/>
                    </a:lnTo>
                    <a:lnTo>
                      <a:pt x="18" y="214"/>
                    </a:lnTo>
                    <a:moveTo>
                      <a:pt x="19" y="233"/>
                    </a:moveTo>
                    <a:lnTo>
                      <a:pt x="32" y="219"/>
                    </a:lnTo>
                    <a:lnTo>
                      <a:pt x="17" y="208"/>
                    </a:lnTo>
                    <a:moveTo>
                      <a:pt x="21" y="237"/>
                    </a:moveTo>
                    <a:lnTo>
                      <a:pt x="37" y="219"/>
                    </a:lnTo>
                    <a:lnTo>
                      <a:pt x="18" y="206"/>
                    </a:lnTo>
                    <a:moveTo>
                      <a:pt x="21" y="240"/>
                    </a:moveTo>
                    <a:lnTo>
                      <a:pt x="43" y="218"/>
                    </a:lnTo>
                    <a:lnTo>
                      <a:pt x="17" y="201"/>
                    </a:lnTo>
                    <a:moveTo>
                      <a:pt x="29" y="238"/>
                    </a:moveTo>
                    <a:lnTo>
                      <a:pt x="43" y="224"/>
                    </a:lnTo>
                    <a:moveTo>
                      <a:pt x="42" y="213"/>
                    </a:moveTo>
                    <a:lnTo>
                      <a:pt x="25" y="201"/>
                    </a:lnTo>
                    <a:moveTo>
                      <a:pt x="37" y="236"/>
                    </a:moveTo>
                    <a:lnTo>
                      <a:pt x="44" y="229"/>
                    </a:lnTo>
                    <a:moveTo>
                      <a:pt x="42" y="207"/>
                    </a:moveTo>
                    <a:lnTo>
                      <a:pt x="34" y="201"/>
                    </a:lnTo>
                    <a:moveTo>
                      <a:pt x="18" y="189"/>
                    </a:moveTo>
                    <a:lnTo>
                      <a:pt x="26" y="183"/>
                    </a:lnTo>
                    <a:lnTo>
                      <a:pt x="20" y="176"/>
                    </a:lnTo>
                    <a:moveTo>
                      <a:pt x="17" y="195"/>
                    </a:moveTo>
                    <a:lnTo>
                      <a:pt x="32" y="184"/>
                    </a:lnTo>
                    <a:lnTo>
                      <a:pt x="20" y="170"/>
                    </a:lnTo>
                    <a:moveTo>
                      <a:pt x="17" y="198"/>
                    </a:moveTo>
                    <a:lnTo>
                      <a:pt x="37" y="184"/>
                    </a:lnTo>
                    <a:lnTo>
                      <a:pt x="21" y="167"/>
                    </a:lnTo>
                    <a:moveTo>
                      <a:pt x="17" y="202"/>
                    </a:moveTo>
                    <a:lnTo>
                      <a:pt x="43" y="185"/>
                    </a:lnTo>
                    <a:lnTo>
                      <a:pt x="21" y="163"/>
                    </a:lnTo>
                    <a:moveTo>
                      <a:pt x="25" y="201"/>
                    </a:moveTo>
                    <a:lnTo>
                      <a:pt x="42" y="190"/>
                    </a:lnTo>
                    <a:moveTo>
                      <a:pt x="43" y="179"/>
                    </a:moveTo>
                    <a:lnTo>
                      <a:pt x="29" y="165"/>
                    </a:lnTo>
                    <a:moveTo>
                      <a:pt x="34" y="201"/>
                    </a:moveTo>
                    <a:lnTo>
                      <a:pt x="42" y="196"/>
                    </a:lnTo>
                    <a:moveTo>
                      <a:pt x="44" y="173"/>
                    </a:moveTo>
                    <a:lnTo>
                      <a:pt x="38" y="166"/>
                    </a:lnTo>
                    <a:moveTo>
                      <a:pt x="25" y="151"/>
                    </a:moveTo>
                    <a:lnTo>
                      <a:pt x="34" y="147"/>
                    </a:lnTo>
                    <a:lnTo>
                      <a:pt x="29" y="138"/>
                    </a:lnTo>
                    <a:moveTo>
                      <a:pt x="22" y="156"/>
                    </a:moveTo>
                    <a:lnTo>
                      <a:pt x="39" y="149"/>
                    </a:lnTo>
                    <a:lnTo>
                      <a:pt x="31" y="133"/>
                    </a:lnTo>
                    <a:moveTo>
                      <a:pt x="22" y="160"/>
                    </a:moveTo>
                    <a:lnTo>
                      <a:pt x="45" y="151"/>
                    </a:lnTo>
                    <a:lnTo>
                      <a:pt x="32" y="131"/>
                    </a:lnTo>
                    <a:moveTo>
                      <a:pt x="21" y="163"/>
                    </a:moveTo>
                    <a:lnTo>
                      <a:pt x="50" y="152"/>
                    </a:lnTo>
                    <a:lnTo>
                      <a:pt x="33" y="126"/>
                    </a:lnTo>
                    <a:moveTo>
                      <a:pt x="29" y="165"/>
                    </a:moveTo>
                    <a:lnTo>
                      <a:pt x="48" y="157"/>
                    </a:lnTo>
                    <a:moveTo>
                      <a:pt x="52" y="147"/>
                    </a:moveTo>
                    <a:lnTo>
                      <a:pt x="40" y="129"/>
                    </a:lnTo>
                    <a:moveTo>
                      <a:pt x="38" y="166"/>
                    </a:moveTo>
                    <a:lnTo>
                      <a:pt x="46" y="163"/>
                    </a:lnTo>
                    <a:moveTo>
                      <a:pt x="54" y="141"/>
                    </a:moveTo>
                    <a:lnTo>
                      <a:pt x="49" y="133"/>
                    </a:lnTo>
                    <a:moveTo>
                      <a:pt x="39" y="116"/>
                    </a:moveTo>
                    <a:lnTo>
                      <a:pt x="49" y="113"/>
                    </a:lnTo>
                    <a:lnTo>
                      <a:pt x="46" y="104"/>
                    </a:lnTo>
                    <a:moveTo>
                      <a:pt x="36" y="120"/>
                    </a:moveTo>
                    <a:lnTo>
                      <a:pt x="54" y="116"/>
                    </a:lnTo>
                    <a:lnTo>
                      <a:pt x="49" y="99"/>
                    </a:lnTo>
                    <a:moveTo>
                      <a:pt x="35" y="124"/>
                    </a:moveTo>
                    <a:lnTo>
                      <a:pt x="59" y="119"/>
                    </a:lnTo>
                    <a:lnTo>
                      <a:pt x="51" y="97"/>
                    </a:lnTo>
                    <a:moveTo>
                      <a:pt x="33" y="127"/>
                    </a:moveTo>
                    <a:lnTo>
                      <a:pt x="63" y="121"/>
                    </a:lnTo>
                    <a:lnTo>
                      <a:pt x="53" y="93"/>
                    </a:lnTo>
                    <a:moveTo>
                      <a:pt x="41" y="129"/>
                    </a:moveTo>
                    <a:lnTo>
                      <a:pt x="61" y="126"/>
                    </a:lnTo>
                    <a:moveTo>
                      <a:pt x="66" y="117"/>
                    </a:moveTo>
                    <a:lnTo>
                      <a:pt x="59" y="97"/>
                    </a:lnTo>
                    <a:moveTo>
                      <a:pt x="49" y="133"/>
                    </a:moveTo>
                    <a:lnTo>
                      <a:pt x="58" y="131"/>
                    </a:lnTo>
                    <a:moveTo>
                      <a:pt x="69" y="112"/>
                    </a:moveTo>
                    <a:lnTo>
                      <a:pt x="66" y="103"/>
                    </a:lnTo>
                    <a:moveTo>
                      <a:pt x="61" y="84"/>
                    </a:moveTo>
                    <a:lnTo>
                      <a:pt x="71" y="84"/>
                    </a:lnTo>
                    <a:lnTo>
                      <a:pt x="70" y="73"/>
                    </a:lnTo>
                    <a:moveTo>
                      <a:pt x="57" y="87"/>
                    </a:moveTo>
                    <a:lnTo>
                      <a:pt x="75" y="87"/>
                    </a:lnTo>
                    <a:lnTo>
                      <a:pt x="74" y="69"/>
                    </a:lnTo>
                    <a:moveTo>
                      <a:pt x="55" y="91"/>
                    </a:moveTo>
                    <a:lnTo>
                      <a:pt x="79" y="91"/>
                    </a:lnTo>
                    <a:lnTo>
                      <a:pt x="76" y="68"/>
                    </a:lnTo>
                    <a:moveTo>
                      <a:pt x="52" y="93"/>
                    </a:moveTo>
                    <a:lnTo>
                      <a:pt x="83" y="94"/>
                    </a:lnTo>
                    <a:lnTo>
                      <a:pt x="79" y="64"/>
                    </a:lnTo>
                    <a:moveTo>
                      <a:pt x="59" y="98"/>
                    </a:moveTo>
                    <a:lnTo>
                      <a:pt x="79" y="98"/>
                    </a:lnTo>
                    <a:moveTo>
                      <a:pt x="87" y="90"/>
                    </a:moveTo>
                    <a:lnTo>
                      <a:pt x="84" y="70"/>
                    </a:lnTo>
                    <a:moveTo>
                      <a:pt x="67" y="102"/>
                    </a:moveTo>
                    <a:lnTo>
                      <a:pt x="76" y="103"/>
                    </a:lnTo>
                    <a:moveTo>
                      <a:pt x="91" y="86"/>
                    </a:moveTo>
                    <a:lnTo>
                      <a:pt x="90" y="77"/>
                    </a:lnTo>
                    <a:moveTo>
                      <a:pt x="89" y="57"/>
                    </a:moveTo>
                    <a:lnTo>
                      <a:pt x="99" y="59"/>
                    </a:lnTo>
                    <a:lnTo>
                      <a:pt x="100" y="49"/>
                    </a:lnTo>
                    <a:moveTo>
                      <a:pt x="84" y="60"/>
                    </a:moveTo>
                    <a:lnTo>
                      <a:pt x="102" y="63"/>
                    </a:lnTo>
                    <a:lnTo>
                      <a:pt x="104" y="45"/>
                    </a:lnTo>
                    <a:moveTo>
                      <a:pt x="81" y="62"/>
                    </a:moveTo>
                    <a:lnTo>
                      <a:pt x="105" y="68"/>
                    </a:lnTo>
                    <a:lnTo>
                      <a:pt x="107" y="45"/>
                    </a:lnTo>
                    <a:moveTo>
                      <a:pt x="78" y="64"/>
                    </a:moveTo>
                    <a:lnTo>
                      <a:pt x="108" y="72"/>
                    </a:lnTo>
                    <a:lnTo>
                      <a:pt x="110" y="42"/>
                    </a:lnTo>
                    <a:moveTo>
                      <a:pt x="84" y="70"/>
                    </a:moveTo>
                    <a:lnTo>
                      <a:pt x="104" y="75"/>
                    </a:lnTo>
                    <a:moveTo>
                      <a:pt x="113" y="69"/>
                    </a:moveTo>
                    <a:lnTo>
                      <a:pt x="114" y="48"/>
                    </a:lnTo>
                    <a:moveTo>
                      <a:pt x="90" y="77"/>
                    </a:moveTo>
                    <a:lnTo>
                      <a:pt x="99" y="79"/>
                    </a:lnTo>
                    <a:moveTo>
                      <a:pt x="118" y="66"/>
                    </a:moveTo>
                    <a:lnTo>
                      <a:pt x="119" y="56"/>
                    </a:lnTo>
                    <a:moveTo>
                      <a:pt x="121" y="37"/>
                    </a:moveTo>
                    <a:lnTo>
                      <a:pt x="131" y="41"/>
                    </a:lnTo>
                    <a:lnTo>
                      <a:pt x="134" y="31"/>
                    </a:lnTo>
                    <a:moveTo>
                      <a:pt x="116" y="38"/>
                    </a:moveTo>
                    <a:lnTo>
                      <a:pt x="133" y="46"/>
                    </a:lnTo>
                    <a:lnTo>
                      <a:pt x="139" y="28"/>
                    </a:lnTo>
                    <a:moveTo>
                      <a:pt x="113" y="40"/>
                    </a:moveTo>
                    <a:lnTo>
                      <a:pt x="135" y="51"/>
                    </a:lnTo>
                    <a:lnTo>
                      <a:pt x="141" y="28"/>
                    </a:lnTo>
                    <a:moveTo>
                      <a:pt x="110" y="42"/>
                    </a:moveTo>
                    <a:lnTo>
                      <a:pt x="137" y="55"/>
                    </a:lnTo>
                    <a:lnTo>
                      <a:pt x="145" y="26"/>
                    </a:lnTo>
                    <a:moveTo>
                      <a:pt x="114" y="49"/>
                    </a:moveTo>
                    <a:lnTo>
                      <a:pt x="132" y="57"/>
                    </a:lnTo>
                    <a:moveTo>
                      <a:pt x="142" y="53"/>
                    </a:moveTo>
                    <a:lnTo>
                      <a:pt x="148" y="33"/>
                    </a:lnTo>
                    <a:moveTo>
                      <a:pt x="119" y="56"/>
                    </a:moveTo>
                    <a:lnTo>
                      <a:pt x="127" y="60"/>
                    </a:lnTo>
                    <a:moveTo>
                      <a:pt x="148" y="51"/>
                    </a:moveTo>
                    <a:lnTo>
                      <a:pt x="151" y="42"/>
                    </a:lnTo>
                    <a:moveTo>
                      <a:pt x="157" y="23"/>
                    </a:moveTo>
                    <a:lnTo>
                      <a:pt x="166" y="29"/>
                    </a:lnTo>
                    <a:lnTo>
                      <a:pt x="171" y="20"/>
                    </a:lnTo>
                    <a:moveTo>
                      <a:pt x="152" y="24"/>
                    </a:moveTo>
                    <a:lnTo>
                      <a:pt x="167" y="35"/>
                    </a:lnTo>
                    <a:lnTo>
                      <a:pt x="176" y="19"/>
                    </a:lnTo>
                    <a:moveTo>
                      <a:pt x="149" y="25"/>
                    </a:moveTo>
                    <a:lnTo>
                      <a:pt x="168" y="40"/>
                    </a:lnTo>
                    <a:lnTo>
                      <a:pt x="179" y="19"/>
                    </a:lnTo>
                    <a:moveTo>
                      <a:pt x="145" y="26"/>
                    </a:moveTo>
                    <a:lnTo>
                      <a:pt x="169" y="45"/>
                    </a:lnTo>
                    <a:lnTo>
                      <a:pt x="183" y="18"/>
                    </a:lnTo>
                    <a:moveTo>
                      <a:pt x="148" y="34"/>
                    </a:moveTo>
                    <a:lnTo>
                      <a:pt x="164" y="46"/>
                    </a:lnTo>
                    <a:moveTo>
                      <a:pt x="175" y="44"/>
                    </a:moveTo>
                    <a:lnTo>
                      <a:pt x="184" y="26"/>
                    </a:lnTo>
                    <a:moveTo>
                      <a:pt x="151" y="42"/>
                    </a:moveTo>
                    <a:lnTo>
                      <a:pt x="158" y="48"/>
                    </a:lnTo>
                    <a:moveTo>
                      <a:pt x="180" y="43"/>
                    </a:moveTo>
                    <a:lnTo>
                      <a:pt x="185" y="35"/>
                    </a:lnTo>
                  </a:path>
                </a:pathLst>
              </a:custGeom>
              <a:noFill/>
              <a:ln w="0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3" name="Oval 61"/>
              <p:cNvSpPr>
                <a:spLocks noChangeArrowheads="1"/>
              </p:cNvSpPr>
              <p:nvPr/>
            </p:nvSpPr>
            <p:spPr bwMode="auto">
              <a:xfrm>
                <a:off x="3445" y="2019"/>
                <a:ext cx="611" cy="605"/>
              </a:xfrm>
              <a:prstGeom prst="ellipse">
                <a:avLst/>
              </a:prstGeom>
              <a:noFill/>
              <a:ln w="9525">
                <a:solidFill>
                  <a:srgbClr val="198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P001 5H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114" name="Picture 62" descr="Untitled-2 csdop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6" y="1960"/>
                <a:ext cx="624" cy="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4" name="Picture 63" descr="Picture4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30400" cy="3733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33" name="AutoShape 65"/>
          <p:cNvSpPr>
            <a:spLocks noChangeArrowheads="1"/>
          </p:cNvSpPr>
          <p:nvPr/>
        </p:nvSpPr>
        <p:spPr bwMode="auto">
          <a:xfrm>
            <a:off x="7696200" y="2133600"/>
            <a:ext cx="2286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228600" y="3048000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18900000" algn="ctr" rotWithShape="0">
              <a:schemeClr val="accent1">
                <a:alpha val="50000"/>
              </a:schemeClr>
            </a:outerShdw>
          </a:effectLst>
        </p:spPr>
        <p:txBody>
          <a:bodyPr wrap="square" lIns="91435" tIns="45718" rIns="91435" bIns="4571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LỊCH SỬ 4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8" name="WordArt 51"/>
          <p:cNvSpPr>
            <a:spLocks noChangeArrowheads="1" noChangeShapeType="1" noTextEdit="1"/>
          </p:cNvSpPr>
          <p:nvPr/>
        </p:nvSpPr>
        <p:spPr bwMode="auto">
          <a:xfrm>
            <a:off x="152400" y="958850"/>
            <a:ext cx="7510462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20"/>
          <p:cNvSpPr txBox="1">
            <a:spLocks noChangeArrowheads="1"/>
          </p:cNvSpPr>
          <p:nvPr/>
        </p:nvSpPr>
        <p:spPr bwMode="auto">
          <a:xfrm>
            <a:off x="609600" y="49530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WordArt 56"/>
          <p:cNvSpPr>
            <a:spLocks noChangeArrowheads="1" noChangeShapeType="1" noTextEdit="1"/>
          </p:cNvSpPr>
          <p:nvPr/>
        </p:nvSpPr>
        <p:spPr bwMode="auto">
          <a:xfrm>
            <a:off x="914400" y="1524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400" kern="10" dirty="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71842" dir="2700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400" kern="10" dirty="0" smtClean="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71842" dir="2700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 HOÀ ĐÔNG</a:t>
            </a:r>
            <a:endParaRPr lang="en-US" sz="2400" kern="10" dirty="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71842" dir="2700000" algn="ctr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81000" y="-2286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28600" y="9144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*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7772400" y="5715000"/>
            <a:ext cx="6096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228600" y="6324600"/>
            <a:ext cx="8686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Thoát Hoan chui vào ống đồng chạy trốn về nước</a:t>
            </a:r>
          </a:p>
        </p:txBody>
      </p:sp>
      <p:pic>
        <p:nvPicPr>
          <p:cNvPr id="17430" name="Picture 22" descr="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600"/>
            <a:ext cx="8534400" cy="6096000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432" name="Picture 24" descr="48_bachd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34400" cy="6096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57200" y="6315075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Cắm cọc gỗ trên sông Bạch Đằng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/>
      <p:bldP spid="174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662613" cy="6324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1326-p15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315200" cy="5486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5943600"/>
            <a:ext cx="8229600" cy="720725"/>
          </a:xfrm>
          <a:noFill/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tích bãi cọc Bạch Đằng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1 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47875"/>
            <a:ext cx="4191000" cy="38195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1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7875"/>
            <a:ext cx="4191000" cy="38195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381000" y="457200"/>
            <a:ext cx="845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just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Tấm gương yêu nước của Trần Quốc Toản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565785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3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Quốc Toản bóp nát quả cam tại bến Bình Than, năm 1282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14325"/>
            <a:ext cx="8305800" cy="5257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535488" cy="6324600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6761" r="1724" b="8261"/>
          <a:stretch>
            <a:fillRect/>
          </a:stretch>
        </p:blipFill>
        <p:spPr bwMode="auto">
          <a:xfrm>
            <a:off x="1143000" y="152400"/>
            <a:ext cx="7277100" cy="64389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</a:rPr>
              <a:t>    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Hồ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3200" dirty="0">
                <a:latin typeface="Times New Roman" panose="02020603050405020304" pitchFamily="18" charset="0"/>
              </a:rPr>
              <a:t> Minh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"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" </a:t>
            </a:r>
            <a:r>
              <a:rPr lang="en-US" altLang="en-US" sz="3200" dirty="0">
                <a:latin typeface="Times New Roman" panose="02020603050405020304" pitchFamily="18" charset="0"/>
              </a:rPr>
              <a:t> 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ca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ngợi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Toản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</a:rPr>
              <a:t> :</a:t>
            </a:r>
          </a:p>
          <a:p>
            <a:pPr algn="just"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Toản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algn="just"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oai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 algn="just"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thắng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algn="just"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tướng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binh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nhung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algn="just" eaLnBrk="1" hangingPunct="1"/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Nam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noi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86106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:    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" y="1747730"/>
            <a:ext cx="8951214" cy="14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3820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Dặn</a:t>
            </a:r>
            <a:r>
              <a:rPr lang="en-US" alt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dò</a:t>
            </a:r>
            <a:r>
              <a:rPr lang="en-US" alt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marL="685800" indent="-685800"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42.</a:t>
            </a:r>
            <a:endParaRPr lang="en-US" altLang="en-US" sz="4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85800" indent="-685800"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42.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5271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76200" y="0"/>
            <a:ext cx="8991600" cy="6705600"/>
            <a:chOff x="48" y="0"/>
            <a:chExt cx="5664" cy="4224"/>
          </a:xfrm>
        </p:grpSpPr>
        <p:grpSp>
          <p:nvGrpSpPr>
            <p:cNvPr id="3077" name="Group 3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3080" name="Picture 4" descr="BAR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" name="Picture 5" descr="BAR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14" name="AutoShape 6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41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015" name="AutoShape 7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016" name="AutoShape 8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017" name="AutoShape 9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78" name="Line 10"/>
            <p:cNvSpPr>
              <a:spLocks noChangeShapeType="1"/>
            </p:cNvSpPr>
            <p:nvPr/>
          </p:nvSpPr>
          <p:spPr bwMode="auto">
            <a:xfrm flipH="1">
              <a:off x="164" y="364"/>
              <a:ext cx="48" cy="360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9" name="Line 11"/>
            <p:cNvSpPr>
              <a:spLocks noChangeShapeType="1"/>
            </p:cNvSpPr>
            <p:nvPr/>
          </p:nvSpPr>
          <p:spPr bwMode="auto">
            <a:xfrm flipH="1">
              <a:off x="5589" y="336"/>
              <a:ext cx="0" cy="3624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75" name="WordArt 12"/>
          <p:cNvSpPr>
            <a:spLocks noChangeArrowheads="1" noChangeShapeType="1" noTextEdit="1"/>
          </p:cNvSpPr>
          <p:nvPr/>
        </p:nvSpPr>
        <p:spPr bwMode="auto">
          <a:xfrm>
            <a:off x="1905000" y="1828800"/>
            <a:ext cx="5334000" cy="198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AutoShape 13"/>
          <p:cNvSpPr>
            <a:spLocks noChangeArrowheads="1"/>
          </p:cNvSpPr>
          <p:nvPr/>
        </p:nvSpPr>
        <p:spPr bwMode="auto">
          <a:xfrm>
            <a:off x="1828800" y="2971800"/>
            <a:ext cx="5372100" cy="16764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 ?</a:t>
            </a:r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153400" cy="48006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altLang="en-US" sz="39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9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9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9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9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9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9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AutoNum type="alphaLcParenR"/>
            </a:pP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altLang="en-US" sz="39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AutoNum type="alphaLcParenR"/>
            </a:pP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39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AutoNum type="alphaLcParenR"/>
            </a:pP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39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AutoNum type="alphaLcParenR"/>
            </a:pP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altLang="en-US" sz="39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38100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"/>
            <a:ext cx="8001000" cy="57912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altLang="en-US" sz="35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5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5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110000"/>
              </a:lnSpc>
              <a:buFontTx/>
              <a:buNone/>
            </a:pP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7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110000"/>
              </a:lnSpc>
              <a:buFontTx/>
              <a:buAutoNum type="alphaLcParenR"/>
            </a:pP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altLang="en-US" sz="3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110000"/>
              </a:lnSpc>
              <a:buFontTx/>
              <a:buAutoNum type="alphaLcParenR"/>
            </a:pP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</a:p>
          <a:p>
            <a:pPr marL="609600" indent="-609600" algn="just" eaLnBrk="1" hangingPunct="1">
              <a:lnSpc>
                <a:spcPct val="110000"/>
              </a:lnSpc>
              <a:buFontTx/>
              <a:buAutoNum type="alphaLcParenR"/>
            </a:pP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endParaRPr lang="en-US" altLang="en-US" sz="3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110000"/>
              </a:lnSpc>
              <a:buFontTx/>
              <a:buAutoNum type="alphaLcParenR"/>
            </a:pP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762000" y="54864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inh minh ho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8596"/>
            <a:ext cx="6705600" cy="6003430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0" y="6049963"/>
            <a:ext cx="9144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Lược đồ Châu Á</a:t>
            </a:r>
          </a:p>
        </p:txBody>
      </p:sp>
      <p:sp>
        <p:nvSpPr>
          <p:cNvPr id="3" name="Freeform 2"/>
          <p:cNvSpPr/>
          <p:nvPr/>
        </p:nvSpPr>
        <p:spPr>
          <a:xfrm>
            <a:off x="4159405" y="2219076"/>
            <a:ext cx="1483112" cy="591031"/>
          </a:xfrm>
          <a:custGeom>
            <a:avLst/>
            <a:gdLst>
              <a:gd name="connsiteX0" fmla="*/ 0 w 1427356"/>
              <a:gd name="connsiteY0" fmla="*/ 178436 h 591031"/>
              <a:gd name="connsiteX1" fmla="*/ 0 w 1427356"/>
              <a:gd name="connsiteY1" fmla="*/ 178436 h 591031"/>
              <a:gd name="connsiteX2" fmla="*/ 144966 w 1427356"/>
              <a:gd name="connsiteY2" fmla="*/ 189587 h 591031"/>
              <a:gd name="connsiteX3" fmla="*/ 234176 w 1427356"/>
              <a:gd name="connsiteY3" fmla="*/ 156134 h 591031"/>
              <a:gd name="connsiteX4" fmla="*/ 312234 w 1427356"/>
              <a:gd name="connsiteY4" fmla="*/ 133831 h 591031"/>
              <a:gd name="connsiteX5" fmla="*/ 446049 w 1427356"/>
              <a:gd name="connsiteY5" fmla="*/ 100378 h 591031"/>
              <a:gd name="connsiteX6" fmla="*/ 557561 w 1427356"/>
              <a:gd name="connsiteY6" fmla="*/ 55773 h 591031"/>
              <a:gd name="connsiteX7" fmla="*/ 780585 w 1427356"/>
              <a:gd name="connsiteY7" fmla="*/ 33470 h 591031"/>
              <a:gd name="connsiteX8" fmla="*/ 892098 w 1427356"/>
              <a:gd name="connsiteY8" fmla="*/ 11168 h 591031"/>
              <a:gd name="connsiteX9" fmla="*/ 936702 w 1427356"/>
              <a:gd name="connsiteY9" fmla="*/ 17 h 591031"/>
              <a:gd name="connsiteX10" fmla="*/ 1271239 w 1427356"/>
              <a:gd name="connsiteY10" fmla="*/ 22319 h 591031"/>
              <a:gd name="connsiteX11" fmla="*/ 1338146 w 1427356"/>
              <a:gd name="connsiteY11" fmla="*/ 44622 h 591031"/>
              <a:gd name="connsiteX12" fmla="*/ 1393902 w 1427356"/>
              <a:gd name="connsiteY12" fmla="*/ 89226 h 591031"/>
              <a:gd name="connsiteX13" fmla="*/ 1427356 w 1427356"/>
              <a:gd name="connsiteY13" fmla="*/ 122680 h 591031"/>
              <a:gd name="connsiteX14" fmla="*/ 1081668 w 1427356"/>
              <a:gd name="connsiteY14" fmla="*/ 490670 h 591031"/>
              <a:gd name="connsiteX15" fmla="*/ 490654 w 1427356"/>
              <a:gd name="connsiteY15" fmla="*/ 591031 h 591031"/>
              <a:gd name="connsiteX16" fmla="*/ 0 w 1427356"/>
              <a:gd name="connsiteY16" fmla="*/ 178436 h 591031"/>
              <a:gd name="connsiteX0" fmla="*/ 0 w 1427356"/>
              <a:gd name="connsiteY0" fmla="*/ 178436 h 591031"/>
              <a:gd name="connsiteX1" fmla="*/ 0 w 1427356"/>
              <a:gd name="connsiteY1" fmla="*/ 178436 h 591031"/>
              <a:gd name="connsiteX2" fmla="*/ 144966 w 1427356"/>
              <a:gd name="connsiteY2" fmla="*/ 189587 h 591031"/>
              <a:gd name="connsiteX3" fmla="*/ 223025 w 1427356"/>
              <a:gd name="connsiteY3" fmla="*/ 44622 h 591031"/>
              <a:gd name="connsiteX4" fmla="*/ 312234 w 1427356"/>
              <a:gd name="connsiteY4" fmla="*/ 133831 h 591031"/>
              <a:gd name="connsiteX5" fmla="*/ 446049 w 1427356"/>
              <a:gd name="connsiteY5" fmla="*/ 100378 h 591031"/>
              <a:gd name="connsiteX6" fmla="*/ 557561 w 1427356"/>
              <a:gd name="connsiteY6" fmla="*/ 55773 h 591031"/>
              <a:gd name="connsiteX7" fmla="*/ 780585 w 1427356"/>
              <a:gd name="connsiteY7" fmla="*/ 33470 h 591031"/>
              <a:gd name="connsiteX8" fmla="*/ 892098 w 1427356"/>
              <a:gd name="connsiteY8" fmla="*/ 11168 h 591031"/>
              <a:gd name="connsiteX9" fmla="*/ 936702 w 1427356"/>
              <a:gd name="connsiteY9" fmla="*/ 17 h 591031"/>
              <a:gd name="connsiteX10" fmla="*/ 1271239 w 1427356"/>
              <a:gd name="connsiteY10" fmla="*/ 22319 h 591031"/>
              <a:gd name="connsiteX11" fmla="*/ 1338146 w 1427356"/>
              <a:gd name="connsiteY11" fmla="*/ 44622 h 591031"/>
              <a:gd name="connsiteX12" fmla="*/ 1393902 w 1427356"/>
              <a:gd name="connsiteY12" fmla="*/ 89226 h 591031"/>
              <a:gd name="connsiteX13" fmla="*/ 1427356 w 1427356"/>
              <a:gd name="connsiteY13" fmla="*/ 122680 h 591031"/>
              <a:gd name="connsiteX14" fmla="*/ 1081668 w 1427356"/>
              <a:gd name="connsiteY14" fmla="*/ 490670 h 591031"/>
              <a:gd name="connsiteX15" fmla="*/ 490654 w 1427356"/>
              <a:gd name="connsiteY15" fmla="*/ 591031 h 591031"/>
              <a:gd name="connsiteX16" fmla="*/ 0 w 1427356"/>
              <a:gd name="connsiteY16" fmla="*/ 178436 h 591031"/>
              <a:gd name="connsiteX0" fmla="*/ 0 w 1427356"/>
              <a:gd name="connsiteY0" fmla="*/ 178436 h 591031"/>
              <a:gd name="connsiteX1" fmla="*/ 0 w 1427356"/>
              <a:gd name="connsiteY1" fmla="*/ 178436 h 591031"/>
              <a:gd name="connsiteX2" fmla="*/ 122663 w 1427356"/>
              <a:gd name="connsiteY2" fmla="*/ 156133 h 591031"/>
              <a:gd name="connsiteX3" fmla="*/ 223025 w 1427356"/>
              <a:gd name="connsiteY3" fmla="*/ 44622 h 591031"/>
              <a:gd name="connsiteX4" fmla="*/ 312234 w 1427356"/>
              <a:gd name="connsiteY4" fmla="*/ 133831 h 591031"/>
              <a:gd name="connsiteX5" fmla="*/ 446049 w 1427356"/>
              <a:gd name="connsiteY5" fmla="*/ 100378 h 591031"/>
              <a:gd name="connsiteX6" fmla="*/ 557561 w 1427356"/>
              <a:gd name="connsiteY6" fmla="*/ 55773 h 591031"/>
              <a:gd name="connsiteX7" fmla="*/ 780585 w 1427356"/>
              <a:gd name="connsiteY7" fmla="*/ 33470 h 591031"/>
              <a:gd name="connsiteX8" fmla="*/ 892098 w 1427356"/>
              <a:gd name="connsiteY8" fmla="*/ 11168 h 591031"/>
              <a:gd name="connsiteX9" fmla="*/ 936702 w 1427356"/>
              <a:gd name="connsiteY9" fmla="*/ 17 h 591031"/>
              <a:gd name="connsiteX10" fmla="*/ 1271239 w 1427356"/>
              <a:gd name="connsiteY10" fmla="*/ 22319 h 591031"/>
              <a:gd name="connsiteX11" fmla="*/ 1338146 w 1427356"/>
              <a:gd name="connsiteY11" fmla="*/ 44622 h 591031"/>
              <a:gd name="connsiteX12" fmla="*/ 1393902 w 1427356"/>
              <a:gd name="connsiteY12" fmla="*/ 89226 h 591031"/>
              <a:gd name="connsiteX13" fmla="*/ 1427356 w 1427356"/>
              <a:gd name="connsiteY13" fmla="*/ 122680 h 591031"/>
              <a:gd name="connsiteX14" fmla="*/ 1081668 w 1427356"/>
              <a:gd name="connsiteY14" fmla="*/ 490670 h 591031"/>
              <a:gd name="connsiteX15" fmla="*/ 490654 w 1427356"/>
              <a:gd name="connsiteY15" fmla="*/ 591031 h 591031"/>
              <a:gd name="connsiteX16" fmla="*/ 0 w 1427356"/>
              <a:gd name="connsiteY16" fmla="*/ 178436 h 591031"/>
              <a:gd name="connsiteX0" fmla="*/ 0 w 1427356"/>
              <a:gd name="connsiteY0" fmla="*/ 178436 h 591031"/>
              <a:gd name="connsiteX1" fmla="*/ 0 w 1427356"/>
              <a:gd name="connsiteY1" fmla="*/ 178436 h 591031"/>
              <a:gd name="connsiteX2" fmla="*/ 122663 w 1427356"/>
              <a:gd name="connsiteY2" fmla="*/ 156133 h 591031"/>
              <a:gd name="connsiteX3" fmla="*/ 223025 w 1427356"/>
              <a:gd name="connsiteY3" fmla="*/ 44622 h 591031"/>
              <a:gd name="connsiteX4" fmla="*/ 312234 w 1427356"/>
              <a:gd name="connsiteY4" fmla="*/ 133831 h 591031"/>
              <a:gd name="connsiteX5" fmla="*/ 446049 w 1427356"/>
              <a:gd name="connsiteY5" fmla="*/ 100378 h 591031"/>
              <a:gd name="connsiteX6" fmla="*/ 535259 w 1427356"/>
              <a:gd name="connsiteY6" fmla="*/ 22319 h 591031"/>
              <a:gd name="connsiteX7" fmla="*/ 780585 w 1427356"/>
              <a:gd name="connsiteY7" fmla="*/ 33470 h 591031"/>
              <a:gd name="connsiteX8" fmla="*/ 892098 w 1427356"/>
              <a:gd name="connsiteY8" fmla="*/ 11168 h 591031"/>
              <a:gd name="connsiteX9" fmla="*/ 936702 w 1427356"/>
              <a:gd name="connsiteY9" fmla="*/ 17 h 591031"/>
              <a:gd name="connsiteX10" fmla="*/ 1271239 w 1427356"/>
              <a:gd name="connsiteY10" fmla="*/ 22319 h 591031"/>
              <a:gd name="connsiteX11" fmla="*/ 1338146 w 1427356"/>
              <a:gd name="connsiteY11" fmla="*/ 44622 h 591031"/>
              <a:gd name="connsiteX12" fmla="*/ 1393902 w 1427356"/>
              <a:gd name="connsiteY12" fmla="*/ 89226 h 591031"/>
              <a:gd name="connsiteX13" fmla="*/ 1427356 w 1427356"/>
              <a:gd name="connsiteY13" fmla="*/ 122680 h 591031"/>
              <a:gd name="connsiteX14" fmla="*/ 1081668 w 1427356"/>
              <a:gd name="connsiteY14" fmla="*/ 490670 h 591031"/>
              <a:gd name="connsiteX15" fmla="*/ 490654 w 1427356"/>
              <a:gd name="connsiteY15" fmla="*/ 591031 h 591031"/>
              <a:gd name="connsiteX16" fmla="*/ 0 w 1427356"/>
              <a:gd name="connsiteY16" fmla="*/ 178436 h 591031"/>
              <a:gd name="connsiteX0" fmla="*/ 0 w 1427356"/>
              <a:gd name="connsiteY0" fmla="*/ 178436 h 591031"/>
              <a:gd name="connsiteX1" fmla="*/ 0 w 1427356"/>
              <a:gd name="connsiteY1" fmla="*/ 178436 h 591031"/>
              <a:gd name="connsiteX2" fmla="*/ 122663 w 1427356"/>
              <a:gd name="connsiteY2" fmla="*/ 156133 h 591031"/>
              <a:gd name="connsiteX3" fmla="*/ 223025 w 1427356"/>
              <a:gd name="connsiteY3" fmla="*/ 44622 h 591031"/>
              <a:gd name="connsiteX4" fmla="*/ 312234 w 1427356"/>
              <a:gd name="connsiteY4" fmla="*/ 133831 h 591031"/>
              <a:gd name="connsiteX5" fmla="*/ 446049 w 1427356"/>
              <a:gd name="connsiteY5" fmla="*/ 22319 h 591031"/>
              <a:gd name="connsiteX6" fmla="*/ 535259 w 1427356"/>
              <a:gd name="connsiteY6" fmla="*/ 22319 h 591031"/>
              <a:gd name="connsiteX7" fmla="*/ 780585 w 1427356"/>
              <a:gd name="connsiteY7" fmla="*/ 33470 h 591031"/>
              <a:gd name="connsiteX8" fmla="*/ 892098 w 1427356"/>
              <a:gd name="connsiteY8" fmla="*/ 11168 h 591031"/>
              <a:gd name="connsiteX9" fmla="*/ 936702 w 1427356"/>
              <a:gd name="connsiteY9" fmla="*/ 17 h 591031"/>
              <a:gd name="connsiteX10" fmla="*/ 1271239 w 1427356"/>
              <a:gd name="connsiteY10" fmla="*/ 22319 h 591031"/>
              <a:gd name="connsiteX11" fmla="*/ 1338146 w 1427356"/>
              <a:gd name="connsiteY11" fmla="*/ 44622 h 591031"/>
              <a:gd name="connsiteX12" fmla="*/ 1393902 w 1427356"/>
              <a:gd name="connsiteY12" fmla="*/ 89226 h 591031"/>
              <a:gd name="connsiteX13" fmla="*/ 1427356 w 1427356"/>
              <a:gd name="connsiteY13" fmla="*/ 122680 h 591031"/>
              <a:gd name="connsiteX14" fmla="*/ 1081668 w 1427356"/>
              <a:gd name="connsiteY14" fmla="*/ 490670 h 591031"/>
              <a:gd name="connsiteX15" fmla="*/ 490654 w 1427356"/>
              <a:gd name="connsiteY15" fmla="*/ 591031 h 591031"/>
              <a:gd name="connsiteX16" fmla="*/ 0 w 1427356"/>
              <a:gd name="connsiteY16" fmla="*/ 178436 h 591031"/>
              <a:gd name="connsiteX0" fmla="*/ 0 w 1427356"/>
              <a:gd name="connsiteY0" fmla="*/ 178436 h 591031"/>
              <a:gd name="connsiteX1" fmla="*/ 0 w 1427356"/>
              <a:gd name="connsiteY1" fmla="*/ 178436 h 591031"/>
              <a:gd name="connsiteX2" fmla="*/ 122663 w 1427356"/>
              <a:gd name="connsiteY2" fmla="*/ 156133 h 591031"/>
              <a:gd name="connsiteX3" fmla="*/ 223025 w 1427356"/>
              <a:gd name="connsiteY3" fmla="*/ 44622 h 591031"/>
              <a:gd name="connsiteX4" fmla="*/ 312234 w 1427356"/>
              <a:gd name="connsiteY4" fmla="*/ 133831 h 591031"/>
              <a:gd name="connsiteX5" fmla="*/ 446049 w 1427356"/>
              <a:gd name="connsiteY5" fmla="*/ 22319 h 591031"/>
              <a:gd name="connsiteX6" fmla="*/ 535259 w 1427356"/>
              <a:gd name="connsiteY6" fmla="*/ 22319 h 591031"/>
              <a:gd name="connsiteX7" fmla="*/ 780585 w 1427356"/>
              <a:gd name="connsiteY7" fmla="*/ 33470 h 591031"/>
              <a:gd name="connsiteX8" fmla="*/ 892098 w 1427356"/>
              <a:gd name="connsiteY8" fmla="*/ 11168 h 591031"/>
              <a:gd name="connsiteX9" fmla="*/ 936702 w 1427356"/>
              <a:gd name="connsiteY9" fmla="*/ 17 h 591031"/>
              <a:gd name="connsiteX10" fmla="*/ 1271239 w 1427356"/>
              <a:gd name="connsiteY10" fmla="*/ 22319 h 591031"/>
              <a:gd name="connsiteX11" fmla="*/ 1338146 w 1427356"/>
              <a:gd name="connsiteY11" fmla="*/ 44622 h 591031"/>
              <a:gd name="connsiteX12" fmla="*/ 1393902 w 1427356"/>
              <a:gd name="connsiteY12" fmla="*/ 89226 h 591031"/>
              <a:gd name="connsiteX13" fmla="*/ 1427356 w 1427356"/>
              <a:gd name="connsiteY13" fmla="*/ 122680 h 591031"/>
              <a:gd name="connsiteX14" fmla="*/ 1081668 w 1427356"/>
              <a:gd name="connsiteY14" fmla="*/ 490670 h 591031"/>
              <a:gd name="connsiteX15" fmla="*/ 490654 w 1427356"/>
              <a:gd name="connsiteY15" fmla="*/ 591031 h 591031"/>
              <a:gd name="connsiteX16" fmla="*/ 100361 w 1427356"/>
              <a:gd name="connsiteY16" fmla="*/ 423763 h 591031"/>
              <a:gd name="connsiteX17" fmla="*/ 0 w 1427356"/>
              <a:gd name="connsiteY17" fmla="*/ 178436 h 591031"/>
              <a:gd name="connsiteX0" fmla="*/ 0 w 1427356"/>
              <a:gd name="connsiteY0" fmla="*/ 178436 h 591031"/>
              <a:gd name="connsiteX1" fmla="*/ 0 w 1427356"/>
              <a:gd name="connsiteY1" fmla="*/ 178436 h 591031"/>
              <a:gd name="connsiteX2" fmla="*/ 122663 w 1427356"/>
              <a:gd name="connsiteY2" fmla="*/ 156133 h 591031"/>
              <a:gd name="connsiteX3" fmla="*/ 223025 w 1427356"/>
              <a:gd name="connsiteY3" fmla="*/ 44622 h 591031"/>
              <a:gd name="connsiteX4" fmla="*/ 312234 w 1427356"/>
              <a:gd name="connsiteY4" fmla="*/ 133831 h 591031"/>
              <a:gd name="connsiteX5" fmla="*/ 446049 w 1427356"/>
              <a:gd name="connsiteY5" fmla="*/ 22319 h 591031"/>
              <a:gd name="connsiteX6" fmla="*/ 535259 w 1427356"/>
              <a:gd name="connsiteY6" fmla="*/ 22319 h 591031"/>
              <a:gd name="connsiteX7" fmla="*/ 780585 w 1427356"/>
              <a:gd name="connsiteY7" fmla="*/ 33470 h 591031"/>
              <a:gd name="connsiteX8" fmla="*/ 892098 w 1427356"/>
              <a:gd name="connsiteY8" fmla="*/ 11168 h 591031"/>
              <a:gd name="connsiteX9" fmla="*/ 936702 w 1427356"/>
              <a:gd name="connsiteY9" fmla="*/ 17 h 591031"/>
              <a:gd name="connsiteX10" fmla="*/ 1271239 w 1427356"/>
              <a:gd name="connsiteY10" fmla="*/ 22319 h 591031"/>
              <a:gd name="connsiteX11" fmla="*/ 1338146 w 1427356"/>
              <a:gd name="connsiteY11" fmla="*/ 44622 h 591031"/>
              <a:gd name="connsiteX12" fmla="*/ 1393902 w 1427356"/>
              <a:gd name="connsiteY12" fmla="*/ 89226 h 591031"/>
              <a:gd name="connsiteX13" fmla="*/ 1427356 w 1427356"/>
              <a:gd name="connsiteY13" fmla="*/ 122680 h 591031"/>
              <a:gd name="connsiteX14" fmla="*/ 1081668 w 1427356"/>
              <a:gd name="connsiteY14" fmla="*/ 490670 h 591031"/>
              <a:gd name="connsiteX15" fmla="*/ 847493 w 1427356"/>
              <a:gd name="connsiteY15" fmla="*/ 568729 h 591031"/>
              <a:gd name="connsiteX16" fmla="*/ 490654 w 1427356"/>
              <a:gd name="connsiteY16" fmla="*/ 591031 h 591031"/>
              <a:gd name="connsiteX17" fmla="*/ 100361 w 1427356"/>
              <a:gd name="connsiteY17" fmla="*/ 423763 h 591031"/>
              <a:gd name="connsiteX18" fmla="*/ 0 w 1427356"/>
              <a:gd name="connsiteY18" fmla="*/ 178436 h 591031"/>
              <a:gd name="connsiteX0" fmla="*/ 0 w 1483112"/>
              <a:gd name="connsiteY0" fmla="*/ 167285 h 591031"/>
              <a:gd name="connsiteX1" fmla="*/ 55756 w 1483112"/>
              <a:gd name="connsiteY1" fmla="*/ 178436 h 591031"/>
              <a:gd name="connsiteX2" fmla="*/ 178419 w 1483112"/>
              <a:gd name="connsiteY2" fmla="*/ 156133 h 591031"/>
              <a:gd name="connsiteX3" fmla="*/ 278781 w 1483112"/>
              <a:gd name="connsiteY3" fmla="*/ 44622 h 591031"/>
              <a:gd name="connsiteX4" fmla="*/ 367990 w 1483112"/>
              <a:gd name="connsiteY4" fmla="*/ 133831 h 591031"/>
              <a:gd name="connsiteX5" fmla="*/ 501805 w 1483112"/>
              <a:gd name="connsiteY5" fmla="*/ 22319 h 591031"/>
              <a:gd name="connsiteX6" fmla="*/ 591015 w 1483112"/>
              <a:gd name="connsiteY6" fmla="*/ 22319 h 591031"/>
              <a:gd name="connsiteX7" fmla="*/ 836341 w 1483112"/>
              <a:gd name="connsiteY7" fmla="*/ 33470 h 591031"/>
              <a:gd name="connsiteX8" fmla="*/ 947854 w 1483112"/>
              <a:gd name="connsiteY8" fmla="*/ 11168 h 591031"/>
              <a:gd name="connsiteX9" fmla="*/ 992458 w 1483112"/>
              <a:gd name="connsiteY9" fmla="*/ 17 h 591031"/>
              <a:gd name="connsiteX10" fmla="*/ 1326995 w 1483112"/>
              <a:gd name="connsiteY10" fmla="*/ 22319 h 591031"/>
              <a:gd name="connsiteX11" fmla="*/ 1393902 w 1483112"/>
              <a:gd name="connsiteY11" fmla="*/ 44622 h 591031"/>
              <a:gd name="connsiteX12" fmla="*/ 1449658 w 1483112"/>
              <a:gd name="connsiteY12" fmla="*/ 89226 h 591031"/>
              <a:gd name="connsiteX13" fmla="*/ 1483112 w 1483112"/>
              <a:gd name="connsiteY13" fmla="*/ 122680 h 591031"/>
              <a:gd name="connsiteX14" fmla="*/ 1137424 w 1483112"/>
              <a:gd name="connsiteY14" fmla="*/ 490670 h 591031"/>
              <a:gd name="connsiteX15" fmla="*/ 903249 w 1483112"/>
              <a:gd name="connsiteY15" fmla="*/ 568729 h 591031"/>
              <a:gd name="connsiteX16" fmla="*/ 546410 w 1483112"/>
              <a:gd name="connsiteY16" fmla="*/ 591031 h 591031"/>
              <a:gd name="connsiteX17" fmla="*/ 156117 w 1483112"/>
              <a:gd name="connsiteY17" fmla="*/ 423763 h 591031"/>
              <a:gd name="connsiteX18" fmla="*/ 0 w 1483112"/>
              <a:gd name="connsiteY18" fmla="*/ 167285 h 5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3112" h="591031">
                <a:moveTo>
                  <a:pt x="0" y="167285"/>
                </a:moveTo>
                <a:cubicBezTo>
                  <a:pt x="18585" y="171002"/>
                  <a:pt x="26019" y="180295"/>
                  <a:pt x="55756" y="178436"/>
                </a:cubicBezTo>
                <a:cubicBezTo>
                  <a:pt x="85493" y="176577"/>
                  <a:pt x="141248" y="178435"/>
                  <a:pt x="178419" y="156133"/>
                </a:cubicBezTo>
                <a:cubicBezTo>
                  <a:pt x="215590" y="133831"/>
                  <a:pt x="247186" y="48339"/>
                  <a:pt x="278781" y="44622"/>
                </a:cubicBezTo>
                <a:cubicBezTo>
                  <a:pt x="310376" y="40905"/>
                  <a:pt x="330819" y="137548"/>
                  <a:pt x="367990" y="133831"/>
                </a:cubicBezTo>
                <a:cubicBezTo>
                  <a:pt x="405161" y="130114"/>
                  <a:pt x="464634" y="40904"/>
                  <a:pt x="501805" y="22319"/>
                </a:cubicBezTo>
                <a:cubicBezTo>
                  <a:pt x="538976" y="3734"/>
                  <a:pt x="535259" y="20461"/>
                  <a:pt x="591015" y="22319"/>
                </a:cubicBezTo>
                <a:cubicBezTo>
                  <a:pt x="646771" y="24178"/>
                  <a:pt x="657672" y="46233"/>
                  <a:pt x="836341" y="33470"/>
                </a:cubicBezTo>
                <a:lnTo>
                  <a:pt x="947854" y="11168"/>
                </a:lnTo>
                <a:cubicBezTo>
                  <a:pt x="962839" y="7957"/>
                  <a:pt x="977139" y="-434"/>
                  <a:pt x="992458" y="17"/>
                </a:cubicBezTo>
                <a:cubicBezTo>
                  <a:pt x="1104170" y="3303"/>
                  <a:pt x="1215483" y="14885"/>
                  <a:pt x="1326995" y="22319"/>
                </a:cubicBezTo>
                <a:cubicBezTo>
                  <a:pt x="1349297" y="29753"/>
                  <a:pt x="1377278" y="27999"/>
                  <a:pt x="1393902" y="44622"/>
                </a:cubicBezTo>
                <a:cubicBezTo>
                  <a:pt x="1447758" y="98476"/>
                  <a:pt x="1379316" y="32952"/>
                  <a:pt x="1449658" y="89226"/>
                </a:cubicBezTo>
                <a:lnTo>
                  <a:pt x="1483112" y="122680"/>
                </a:lnTo>
                <a:lnTo>
                  <a:pt x="1137424" y="490670"/>
                </a:lnTo>
                <a:cubicBezTo>
                  <a:pt x="1048214" y="501821"/>
                  <a:pt x="992459" y="557578"/>
                  <a:pt x="903249" y="568729"/>
                </a:cubicBezTo>
                <a:lnTo>
                  <a:pt x="546410" y="591031"/>
                </a:lnTo>
                <a:cubicBezTo>
                  <a:pt x="449766" y="505538"/>
                  <a:pt x="252761" y="509256"/>
                  <a:pt x="156117" y="423763"/>
                </a:cubicBezTo>
                <a:lnTo>
                  <a:pt x="0" y="167285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Mông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Cổ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attack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96335"/>
          </a:xfrm>
          <a:noFill/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429000" y="6396335"/>
            <a:ext cx="2220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Quân Mông Cổ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07795" y="19050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14300" y="2971800"/>
            <a:ext cx="876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-762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2022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sử</a:t>
            </a:r>
            <a:endParaRPr lang="en-US" altLang="en-US" sz="44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85800" y="8382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kháng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Mông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Nguyên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01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53088"/>
            <a:ext cx="8170863" cy="61293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477000" cy="3868615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609600" y="3900128"/>
            <a:ext cx="8013700" cy="2717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altLang="en-US" sz="32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  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02" name="Picture 14" descr="gomsu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0" y="305013"/>
            <a:ext cx="8915400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04068" y="276352"/>
            <a:ext cx="7467600" cy="6172200"/>
            <a:chOff x="912" y="432"/>
            <a:chExt cx="3840" cy="3216"/>
          </a:xfrm>
        </p:grpSpPr>
        <p:pic>
          <p:nvPicPr>
            <p:cNvPr id="9223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432"/>
              <a:ext cx="3792" cy="28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4" name="Rectangle 17"/>
            <p:cNvSpPr>
              <a:spLocks noChangeArrowheads="1"/>
            </p:cNvSpPr>
            <p:nvPr/>
          </p:nvSpPr>
          <p:spPr bwMode="auto">
            <a:xfrm>
              <a:off x="912" y="3312"/>
              <a:ext cx="3840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HP001 5H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5H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5H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5H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5H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5H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5H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5H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5H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 giặc hùng hổ tiến vào nước 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52400" y="1447800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 +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Thủ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khẳng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khái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lời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bệ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đừng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lo.”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28600" y="2535238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+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Diên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Hồng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vang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hô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thanh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bô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lão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”.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52400" y="3644900"/>
            <a:ext cx="8991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00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+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Hưng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Đạo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Hịch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tướng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câu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Dẫu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”.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27025" y="5591175"/>
            <a:ext cx="8588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+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tay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”.</a:t>
            </a:r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0" y="152400"/>
            <a:ext cx="876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6" grpId="0"/>
      <p:bldP spid="37897" grpId="0"/>
      <p:bldP spid="378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 - &amp;quot;Dấu tích bãi cọc Bạch Đằng&amp;quot;&quot;/&gt;&lt;property id=&quot;20307&quot; value=&quot;267&quot;/&gt;&lt;/object&gt;&lt;object type=&quot;3&quot; unique_id=&quot;10016&quot;&gt;&lt;property id=&quot;20148&quot; value=&quot;5&quot;/&gt;&lt;property id=&quot;20300&quot; value=&quot;Slide 15 - &amp;quot;Trần Quốc Toản bóp nát quả cam tại bến Bình Than, năm 1282&amp;quot;&quot;/&gt;&lt;property id=&quot;20307&quot; value=&quot;269&quot;/&gt;&lt;/object&gt;&lt;object type=&quot;3&quot; unique_id=&quot;10050&quot;&gt;&lt;property id=&quot;20148&quot; value=&quot;5&quot;/&gt;&lt;property id=&quot;20300&quot; value=&quot;Slide 14&quot;/&gt;&lt;property id=&quot;20307&quot; value=&quot;279&quot;/&gt;&lt;/object&gt;&lt;object type=&quot;3&quot; unique_id=&quot;10201&quot;&gt;&lt;property id=&quot;20148&quot; value=&quot;5&quot;/&gt;&lt;property id=&quot;20300&quot; value=&quot;Slide 16&quot;/&gt;&lt;property id=&quot;20307&quot; value=&quot;280&quot;/&gt;&lt;/object&gt;&lt;object type=&quot;3&quot; unique_id=&quot;10332&quot;&gt;&lt;property id=&quot;20148&quot; value=&quot;5&quot;/&gt;&lt;property id=&quot;20300&quot; value=&quot;Slide 9&quot;/&gt;&lt;property id=&quot;20307&quot; value=&quot;281&quot;/&gt;&lt;/object&gt;&lt;object type=&quot;3&quot; unique_id=&quot;10472&quot;&gt;&lt;property id=&quot;20148&quot; value=&quot;5&quot;/&gt;&lt;property id=&quot;20300&quot; value=&quot;Slide 1&quot;/&gt;&lt;property id=&quot;20307&quot; value=&quot;285&quot;/&gt;&lt;/object&gt;&lt;object type=&quot;3&quot; unique_id=&quot;10473&quot;&gt;&lt;property id=&quot;20148&quot; value=&quot;5&quot;/&gt;&lt;property id=&quot;20300&quot; value=&quot;Slide 2&quot;/&gt;&lt;property id=&quot;20307&quot; value=&quot;286&quot;/&gt;&lt;/object&gt;&lt;object type=&quot;3&quot; unique_id=&quot;10762&quot;&gt;&lt;property id=&quot;20148&quot; value=&quot;5&quot;/&gt;&lt;property id=&quot;20300&quot; value=&quot;Slide 10&quot;/&gt;&lt;property id=&quot;20307&quot; value=&quot;287&quot;/&gt;&lt;/object&gt;&lt;object type=&quot;3&quot; unique_id=&quot;10853&quot;&gt;&lt;property id=&quot;20148&quot; value=&quot;5&quot;/&gt;&lt;property id=&quot;20300&quot; value=&quot;Slide 5&quot;/&gt;&lt;property id=&quot;20307&quot; value=&quot;288&quot;/&gt;&lt;/object&gt;&lt;object type=&quot;3&quot; unique_id=&quot;10854&quot;&gt;&lt;property id=&quot;20148&quot; value=&quot;5&quot;/&gt;&lt;property id=&quot;20300&quot; value=&quot;Slide 13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P001 5H"/>
        <a:ea typeface=""/>
        <a:cs typeface=""/>
      </a:majorFont>
      <a:minorFont>
        <a:latin typeface="HP001 5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448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HP001 5H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Dấu tích bãi cọc Bạch Đằng</vt:lpstr>
      <vt:lpstr>PowerPoint Presentation</vt:lpstr>
      <vt:lpstr>Trần Quốc Toản bóp nát quả cam tại bến Bình Than, năm 1282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về dự giờ</dc:title>
  <dc:creator>User</dc:creator>
  <cp:lastModifiedBy>Windows User</cp:lastModifiedBy>
  <cp:revision>76</cp:revision>
  <dcterms:created xsi:type="dcterms:W3CDTF">2010-12-09T11:41:39Z</dcterms:created>
  <dcterms:modified xsi:type="dcterms:W3CDTF">2021-12-25T10:09:12Z</dcterms:modified>
</cp:coreProperties>
</file>